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2"/>
  </p:notesMasterIdLst>
  <p:handoutMasterIdLst>
    <p:handoutMasterId r:id="rId23"/>
  </p:handoutMasterIdLst>
  <p:sldIdLst>
    <p:sldId id="256" r:id="rId5"/>
    <p:sldId id="270" r:id="rId6"/>
    <p:sldId id="257" r:id="rId7"/>
    <p:sldId id="277" r:id="rId8"/>
    <p:sldId id="273" r:id="rId9"/>
    <p:sldId id="281" r:id="rId10"/>
    <p:sldId id="282" r:id="rId11"/>
    <p:sldId id="264" r:id="rId12"/>
    <p:sldId id="265" r:id="rId13"/>
    <p:sldId id="266" r:id="rId14"/>
    <p:sldId id="279" r:id="rId15"/>
    <p:sldId id="283" r:id="rId16"/>
    <p:sldId id="275" r:id="rId17"/>
    <p:sldId id="267" r:id="rId18"/>
    <p:sldId id="276" r:id="rId19"/>
    <p:sldId id="278" r:id="rId20"/>
    <p:sldId id="280" r:id="rId2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9"/>
    <a:srgbClr val="FF3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8FE33-DB5B-4CAD-ABAC-DDCDA675CF77}" v="143" dt="2025-09-25T13:58:53.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1512" autoAdjust="0"/>
  </p:normalViewPr>
  <p:slideViewPr>
    <p:cSldViewPr snapToGrid="0">
      <p:cViewPr varScale="1">
        <p:scale>
          <a:sx n="106" d="100"/>
          <a:sy n="106" d="100"/>
        </p:scale>
        <p:origin x="126"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a Pieterson" userId="ae22e681-ac2c-44bd-9104-ee2ec3ef1cd4" providerId="ADAL" clId="{7618FE33-DB5B-4CAD-ABAC-DDCDA675CF77}"/>
    <pc:docChg chg="undo custSel addSld delSld modSld sldOrd modMainMaster modNotesMaster">
      <pc:chgData name="Karina Pieterson" userId="ae22e681-ac2c-44bd-9104-ee2ec3ef1cd4" providerId="ADAL" clId="{7618FE33-DB5B-4CAD-ABAC-DDCDA675CF77}" dt="2025-09-25T13:59:53.773" v="2038" actId="20577"/>
      <pc:docMkLst>
        <pc:docMk/>
      </pc:docMkLst>
      <pc:sldChg chg="addSp modSp mod modNotes">
        <pc:chgData name="Karina Pieterson" userId="ae22e681-ac2c-44bd-9104-ee2ec3ef1cd4" providerId="ADAL" clId="{7618FE33-DB5B-4CAD-ABAC-DDCDA675CF77}" dt="2025-09-25T12:53:52.871" v="1731" actId="1076"/>
        <pc:sldMkLst>
          <pc:docMk/>
          <pc:sldMk cId="358381135" sldId="256"/>
        </pc:sldMkLst>
        <pc:spChg chg="mod">
          <ac:chgData name="Karina Pieterson" userId="ae22e681-ac2c-44bd-9104-ee2ec3ef1cd4" providerId="ADAL" clId="{7618FE33-DB5B-4CAD-ABAC-DDCDA675CF77}" dt="2025-09-25T11:55:36.461" v="1512" actId="1076"/>
          <ac:spMkLst>
            <pc:docMk/>
            <pc:sldMk cId="358381135" sldId="256"/>
            <ac:spMk id="2" creationId="{00000000-0000-0000-0000-000000000000}"/>
          </ac:spMkLst>
        </pc:spChg>
        <pc:spChg chg="mod">
          <ac:chgData name="Karina Pieterson" userId="ae22e681-ac2c-44bd-9104-ee2ec3ef1cd4" providerId="ADAL" clId="{7618FE33-DB5B-4CAD-ABAC-DDCDA675CF77}" dt="2025-09-25T11:55:59.706" v="1515" actId="1076"/>
          <ac:spMkLst>
            <pc:docMk/>
            <pc:sldMk cId="358381135" sldId="256"/>
            <ac:spMk id="3" creationId="{00000000-0000-0000-0000-000000000000}"/>
          </ac:spMkLst>
        </pc:spChg>
        <pc:spChg chg="mod">
          <ac:chgData name="Karina Pieterson" userId="ae22e681-ac2c-44bd-9104-ee2ec3ef1cd4" providerId="ADAL" clId="{7618FE33-DB5B-4CAD-ABAC-DDCDA675CF77}" dt="2025-09-25T11:54:49.803" v="1500" actId="1076"/>
          <ac:spMkLst>
            <pc:docMk/>
            <pc:sldMk cId="358381135" sldId="256"/>
            <ac:spMk id="5" creationId="{391DC1DE-2CF5-D672-18F0-FC0D681417B0}"/>
          </ac:spMkLst>
        </pc:spChg>
        <pc:spChg chg="mod">
          <ac:chgData name="Karina Pieterson" userId="ae22e681-ac2c-44bd-9104-ee2ec3ef1cd4" providerId="ADAL" clId="{7618FE33-DB5B-4CAD-ABAC-DDCDA675CF77}" dt="2025-09-25T12:53:33.273" v="1728"/>
          <ac:spMkLst>
            <pc:docMk/>
            <pc:sldMk cId="358381135" sldId="256"/>
            <ac:spMk id="7" creationId="{571522BD-3999-A000-6194-4065891CB64D}"/>
          </ac:spMkLst>
        </pc:spChg>
        <pc:spChg chg="mod">
          <ac:chgData name="Karina Pieterson" userId="ae22e681-ac2c-44bd-9104-ee2ec3ef1cd4" providerId="ADAL" clId="{7618FE33-DB5B-4CAD-ABAC-DDCDA675CF77}" dt="2025-09-25T12:53:45.075" v="1730"/>
          <ac:spMkLst>
            <pc:docMk/>
            <pc:sldMk cId="358381135" sldId="256"/>
            <ac:spMk id="9" creationId="{6CD8EEF9-C5C0-4FED-C04C-F5DEBA045E9E}"/>
          </ac:spMkLst>
        </pc:spChg>
        <pc:grpChg chg="add mod">
          <ac:chgData name="Karina Pieterson" userId="ae22e681-ac2c-44bd-9104-ee2ec3ef1cd4" providerId="ADAL" clId="{7618FE33-DB5B-4CAD-ABAC-DDCDA675CF77}" dt="2025-09-25T11:55:30.941" v="1511" actId="14100"/>
          <ac:grpSpMkLst>
            <pc:docMk/>
            <pc:sldMk cId="358381135" sldId="256"/>
            <ac:grpSpMk id="4" creationId="{F74387FE-BAB3-728B-7B46-20AB55352421}"/>
          </ac:grpSpMkLst>
        </pc:grpChg>
        <pc:grpChg chg="add mod">
          <ac:chgData name="Karina Pieterson" userId="ae22e681-ac2c-44bd-9104-ee2ec3ef1cd4" providerId="ADAL" clId="{7618FE33-DB5B-4CAD-ABAC-DDCDA675CF77}" dt="2025-09-25T12:53:37.207" v="1729" actId="1076"/>
          <ac:grpSpMkLst>
            <pc:docMk/>
            <pc:sldMk cId="358381135" sldId="256"/>
            <ac:grpSpMk id="6" creationId="{9DCCE6F1-BF03-7FE0-B93B-A6CA8EAACB49}"/>
          </ac:grpSpMkLst>
        </pc:grpChg>
        <pc:grpChg chg="add mod">
          <ac:chgData name="Karina Pieterson" userId="ae22e681-ac2c-44bd-9104-ee2ec3ef1cd4" providerId="ADAL" clId="{7618FE33-DB5B-4CAD-ABAC-DDCDA675CF77}" dt="2025-09-25T12:53:52.871" v="1731" actId="1076"/>
          <ac:grpSpMkLst>
            <pc:docMk/>
            <pc:sldMk cId="358381135" sldId="256"/>
            <ac:grpSpMk id="8" creationId="{74933F70-C9B4-3967-00D8-9B3C4F0357F3}"/>
          </ac:grpSpMkLst>
        </pc:grpChg>
        <pc:picChg chg="mod">
          <ac:chgData name="Karina Pieterson" userId="ae22e681-ac2c-44bd-9104-ee2ec3ef1cd4" providerId="ADAL" clId="{7618FE33-DB5B-4CAD-ABAC-DDCDA675CF77}" dt="2025-09-25T11:18:51.708" v="1230" actId="1076"/>
          <ac:picMkLst>
            <pc:docMk/>
            <pc:sldMk cId="358381135" sldId="256"/>
            <ac:picMk id="1026" creationId="{00000000-0000-0000-0000-000000000000}"/>
          </ac:picMkLst>
        </pc:picChg>
      </pc:sldChg>
      <pc:sldChg chg="addSp delSp modSp mod modNotes">
        <pc:chgData name="Karina Pieterson" userId="ae22e681-ac2c-44bd-9104-ee2ec3ef1cd4" providerId="ADAL" clId="{7618FE33-DB5B-4CAD-ABAC-DDCDA675CF77}" dt="2025-09-25T12:55:10.573" v="1748"/>
        <pc:sldMkLst>
          <pc:docMk/>
          <pc:sldMk cId="2349060804" sldId="257"/>
        </pc:sldMkLst>
        <pc:spChg chg="mod">
          <ac:chgData name="Karina Pieterson" userId="ae22e681-ac2c-44bd-9104-ee2ec3ef1cd4" providerId="ADAL" clId="{7618FE33-DB5B-4CAD-ABAC-DDCDA675CF77}" dt="2025-09-25T11:14:16.986" v="1184"/>
          <ac:spMkLst>
            <pc:docMk/>
            <pc:sldMk cId="2349060804" sldId="257"/>
            <ac:spMk id="2" creationId="{00000000-0000-0000-0000-000000000000}"/>
          </ac:spMkLst>
        </pc:spChg>
        <pc:spChg chg="mod">
          <ac:chgData name="Karina Pieterson" userId="ae22e681-ac2c-44bd-9104-ee2ec3ef1cd4" providerId="ADAL" clId="{7618FE33-DB5B-4CAD-ABAC-DDCDA675CF77}" dt="2025-09-25T11:14:16.986" v="1184"/>
          <ac:spMkLst>
            <pc:docMk/>
            <pc:sldMk cId="2349060804" sldId="257"/>
            <ac:spMk id="3" creationId="{00000000-0000-0000-0000-000000000000}"/>
          </ac:spMkLst>
        </pc:spChg>
        <pc:spChg chg="mod">
          <ac:chgData name="Karina Pieterson" userId="ae22e681-ac2c-44bd-9104-ee2ec3ef1cd4" providerId="ADAL" clId="{7618FE33-DB5B-4CAD-ABAC-DDCDA675CF77}" dt="2025-09-25T11:09:34.700" v="1159"/>
          <ac:spMkLst>
            <pc:docMk/>
            <pc:sldMk cId="2349060804" sldId="257"/>
            <ac:spMk id="5" creationId="{A7119149-69C6-CCA1-A3AC-DB40A6D225B3}"/>
          </ac:spMkLst>
        </pc:spChg>
        <pc:spChg chg="mod">
          <ac:chgData name="Karina Pieterson" userId="ae22e681-ac2c-44bd-9104-ee2ec3ef1cd4" providerId="ADAL" clId="{7618FE33-DB5B-4CAD-ABAC-DDCDA675CF77}" dt="2025-09-25T11:14:16.986" v="1184"/>
          <ac:spMkLst>
            <pc:docMk/>
            <pc:sldMk cId="2349060804" sldId="257"/>
            <ac:spMk id="7" creationId="{E90482B3-3AFF-6CDE-4F07-0C258A42B64B}"/>
          </ac:spMkLst>
        </pc:spChg>
        <pc:spChg chg="mod">
          <ac:chgData name="Karina Pieterson" userId="ae22e681-ac2c-44bd-9104-ee2ec3ef1cd4" providerId="ADAL" clId="{7618FE33-DB5B-4CAD-ABAC-DDCDA675CF77}" dt="2025-09-25T11:14:16.986" v="1184"/>
          <ac:spMkLst>
            <pc:docMk/>
            <pc:sldMk cId="2349060804" sldId="257"/>
            <ac:spMk id="9" creationId="{CFA6A72B-D32C-E0C3-9075-C695D9AD0550}"/>
          </ac:spMkLst>
        </pc:spChg>
        <pc:spChg chg="mod">
          <ac:chgData name="Karina Pieterson" userId="ae22e681-ac2c-44bd-9104-ee2ec3ef1cd4" providerId="ADAL" clId="{7618FE33-DB5B-4CAD-ABAC-DDCDA675CF77}" dt="2025-09-25T11:17:43.394" v="1214"/>
          <ac:spMkLst>
            <pc:docMk/>
            <pc:sldMk cId="2349060804" sldId="257"/>
            <ac:spMk id="11" creationId="{982B5AB5-AAF8-3DCC-9A9C-83D8C0F6D68E}"/>
          </ac:spMkLst>
        </pc:spChg>
        <pc:spChg chg="add mod">
          <ac:chgData name="Karina Pieterson" userId="ae22e681-ac2c-44bd-9104-ee2ec3ef1cd4" providerId="ADAL" clId="{7618FE33-DB5B-4CAD-ABAC-DDCDA675CF77}" dt="2025-09-25T11:17:43.394" v="1214"/>
          <ac:spMkLst>
            <pc:docMk/>
            <pc:sldMk cId="2349060804" sldId="257"/>
            <ac:spMk id="12" creationId="{F7A96799-011F-124A-59E0-760261CCD2E1}"/>
          </ac:spMkLst>
        </pc:spChg>
        <pc:spChg chg="mod">
          <ac:chgData name="Karina Pieterson" userId="ae22e681-ac2c-44bd-9104-ee2ec3ef1cd4" providerId="ADAL" clId="{7618FE33-DB5B-4CAD-ABAC-DDCDA675CF77}" dt="2025-09-25T12:54:22.024" v="1737"/>
          <ac:spMkLst>
            <pc:docMk/>
            <pc:sldMk cId="2349060804" sldId="257"/>
            <ac:spMk id="16" creationId="{DC379AF7-CCEC-0900-B40E-28B306DC4F4E}"/>
          </ac:spMkLst>
        </pc:spChg>
        <pc:spChg chg="mod">
          <ac:chgData name="Karina Pieterson" userId="ae22e681-ac2c-44bd-9104-ee2ec3ef1cd4" providerId="ADAL" clId="{7618FE33-DB5B-4CAD-ABAC-DDCDA675CF77}" dt="2025-09-25T12:54:23.705" v="1738"/>
          <ac:spMkLst>
            <pc:docMk/>
            <pc:sldMk cId="2349060804" sldId="257"/>
            <ac:spMk id="18" creationId="{8C354E3F-9151-3CEA-129D-5BFB74D1AE37}"/>
          </ac:spMkLst>
        </pc:spChg>
        <pc:spChg chg="mod">
          <ac:chgData name="Karina Pieterson" userId="ae22e681-ac2c-44bd-9104-ee2ec3ef1cd4" providerId="ADAL" clId="{7618FE33-DB5B-4CAD-ABAC-DDCDA675CF77}" dt="2025-09-25T12:54:39.200" v="1740"/>
          <ac:spMkLst>
            <pc:docMk/>
            <pc:sldMk cId="2349060804" sldId="257"/>
            <ac:spMk id="20" creationId="{DF7F0304-BE20-2FF5-A673-5CEE9AA8130C}"/>
          </ac:spMkLst>
        </pc:spChg>
        <pc:spChg chg="mod">
          <ac:chgData name="Karina Pieterson" userId="ae22e681-ac2c-44bd-9104-ee2ec3ef1cd4" providerId="ADAL" clId="{7618FE33-DB5B-4CAD-ABAC-DDCDA675CF77}" dt="2025-09-25T12:54:39.200" v="1740"/>
          <ac:spMkLst>
            <pc:docMk/>
            <pc:sldMk cId="2349060804" sldId="257"/>
            <ac:spMk id="22" creationId="{4AE442E3-8C9B-CF6C-A9AA-996CF7565FB7}"/>
          </ac:spMkLst>
        </pc:spChg>
        <pc:spChg chg="mod">
          <ac:chgData name="Karina Pieterson" userId="ae22e681-ac2c-44bd-9104-ee2ec3ef1cd4" providerId="ADAL" clId="{7618FE33-DB5B-4CAD-ABAC-DDCDA675CF77}" dt="2025-09-25T12:54:48.026" v="1744"/>
          <ac:spMkLst>
            <pc:docMk/>
            <pc:sldMk cId="2349060804" sldId="257"/>
            <ac:spMk id="24" creationId="{686D3BF3-5A98-1F5E-0AAF-A7F55CF909C3}"/>
          </ac:spMkLst>
        </pc:spChg>
        <pc:spChg chg="mod">
          <ac:chgData name="Karina Pieterson" userId="ae22e681-ac2c-44bd-9104-ee2ec3ef1cd4" providerId="ADAL" clId="{7618FE33-DB5B-4CAD-ABAC-DDCDA675CF77}" dt="2025-09-25T12:54:48.026" v="1744"/>
          <ac:spMkLst>
            <pc:docMk/>
            <pc:sldMk cId="2349060804" sldId="257"/>
            <ac:spMk id="26" creationId="{A11C0584-9E62-5421-A150-BE8AFD0BB123}"/>
          </ac:spMkLst>
        </pc:spChg>
        <pc:spChg chg="mod">
          <ac:chgData name="Karina Pieterson" userId="ae22e681-ac2c-44bd-9104-ee2ec3ef1cd4" providerId="ADAL" clId="{7618FE33-DB5B-4CAD-ABAC-DDCDA675CF77}" dt="2025-09-25T12:55:10.573" v="1748"/>
          <ac:spMkLst>
            <pc:docMk/>
            <pc:sldMk cId="2349060804" sldId="257"/>
            <ac:spMk id="28" creationId="{B3B8B236-02AA-FA6E-A58C-E8CB178EB54B}"/>
          </ac:spMkLst>
        </pc:spChg>
        <pc:spChg chg="mod">
          <ac:chgData name="Karina Pieterson" userId="ae22e681-ac2c-44bd-9104-ee2ec3ef1cd4" providerId="ADAL" clId="{7618FE33-DB5B-4CAD-ABAC-DDCDA675CF77}" dt="2025-09-25T12:55:10.573" v="1748"/>
          <ac:spMkLst>
            <pc:docMk/>
            <pc:sldMk cId="2349060804" sldId="257"/>
            <ac:spMk id="30" creationId="{A541AE78-DD17-C35A-EAE6-5A10123E00FE}"/>
          </ac:spMkLst>
        </pc:spChg>
        <pc:grpChg chg="add mod">
          <ac:chgData name="Karina Pieterson" userId="ae22e681-ac2c-44bd-9104-ee2ec3ef1cd4" providerId="ADAL" clId="{7618FE33-DB5B-4CAD-ABAC-DDCDA675CF77}" dt="2025-09-25T11:09:34.700" v="1159"/>
          <ac:grpSpMkLst>
            <pc:docMk/>
            <pc:sldMk cId="2349060804" sldId="257"/>
            <ac:grpSpMk id="4" creationId="{AE1DCA03-42EC-D90B-5B5A-64A878F475EF}"/>
          </ac:grpSpMkLst>
        </pc:grpChg>
        <pc:grpChg chg="add del mod">
          <ac:chgData name="Karina Pieterson" userId="ae22e681-ac2c-44bd-9104-ee2ec3ef1cd4" providerId="ADAL" clId="{7618FE33-DB5B-4CAD-ABAC-DDCDA675CF77}" dt="2025-09-25T12:54:19.867" v="1735" actId="478"/>
          <ac:grpSpMkLst>
            <pc:docMk/>
            <pc:sldMk cId="2349060804" sldId="257"/>
            <ac:grpSpMk id="6" creationId="{603CA2FA-28F5-560F-5513-1F7F3FC1FB52}"/>
          </ac:grpSpMkLst>
        </pc:grpChg>
        <pc:grpChg chg="add del mod">
          <ac:chgData name="Karina Pieterson" userId="ae22e681-ac2c-44bd-9104-ee2ec3ef1cd4" providerId="ADAL" clId="{7618FE33-DB5B-4CAD-ABAC-DDCDA675CF77}" dt="2025-09-25T12:54:20.732" v="1736" actId="478"/>
          <ac:grpSpMkLst>
            <pc:docMk/>
            <pc:sldMk cId="2349060804" sldId="257"/>
            <ac:grpSpMk id="8" creationId="{9C4D149D-B8DA-4143-F84D-9A84C4C0EB39}"/>
          </ac:grpSpMkLst>
        </pc:grpChg>
        <pc:grpChg chg="add mod">
          <ac:chgData name="Karina Pieterson" userId="ae22e681-ac2c-44bd-9104-ee2ec3ef1cd4" providerId="ADAL" clId="{7618FE33-DB5B-4CAD-ABAC-DDCDA675CF77}" dt="2025-09-25T11:17:43.394" v="1214"/>
          <ac:grpSpMkLst>
            <pc:docMk/>
            <pc:sldMk cId="2349060804" sldId="257"/>
            <ac:grpSpMk id="10" creationId="{13EF18C1-5AFD-E451-CD01-68C43098E9D8}"/>
          </ac:grpSpMkLst>
        </pc:grpChg>
        <pc:grpChg chg="add mod">
          <ac:chgData name="Karina Pieterson" userId="ae22e681-ac2c-44bd-9104-ee2ec3ef1cd4" providerId="ADAL" clId="{7618FE33-DB5B-4CAD-ABAC-DDCDA675CF77}" dt="2025-09-25T12:54:22.024" v="1737"/>
          <ac:grpSpMkLst>
            <pc:docMk/>
            <pc:sldMk cId="2349060804" sldId="257"/>
            <ac:grpSpMk id="15" creationId="{A918FF8A-E585-A992-4077-3330415DD5A6}"/>
          </ac:grpSpMkLst>
        </pc:grpChg>
        <pc:grpChg chg="add mod">
          <ac:chgData name="Karina Pieterson" userId="ae22e681-ac2c-44bd-9104-ee2ec3ef1cd4" providerId="ADAL" clId="{7618FE33-DB5B-4CAD-ABAC-DDCDA675CF77}" dt="2025-09-25T12:54:23.705" v="1738"/>
          <ac:grpSpMkLst>
            <pc:docMk/>
            <pc:sldMk cId="2349060804" sldId="257"/>
            <ac:grpSpMk id="17" creationId="{C9E16222-5F4C-85B4-C0E5-718D3A99F147}"/>
          </ac:grpSpMkLst>
        </pc:grpChg>
        <pc:grpChg chg="add del mod">
          <ac:chgData name="Karina Pieterson" userId="ae22e681-ac2c-44bd-9104-ee2ec3ef1cd4" providerId="ADAL" clId="{7618FE33-DB5B-4CAD-ABAC-DDCDA675CF77}" dt="2025-09-25T12:54:45.541" v="1743" actId="478"/>
          <ac:grpSpMkLst>
            <pc:docMk/>
            <pc:sldMk cId="2349060804" sldId="257"/>
            <ac:grpSpMk id="19" creationId="{D55DF6F2-BB46-FDAF-C9E6-2A5D9FEA1DF6}"/>
          </ac:grpSpMkLst>
        </pc:grpChg>
        <pc:grpChg chg="add del mod">
          <ac:chgData name="Karina Pieterson" userId="ae22e681-ac2c-44bd-9104-ee2ec3ef1cd4" providerId="ADAL" clId="{7618FE33-DB5B-4CAD-ABAC-DDCDA675CF77}" dt="2025-09-25T12:54:44.155" v="1741" actId="478"/>
          <ac:grpSpMkLst>
            <pc:docMk/>
            <pc:sldMk cId="2349060804" sldId="257"/>
            <ac:grpSpMk id="21" creationId="{F88DD456-A250-7BA9-449D-D5036DE72D10}"/>
          </ac:grpSpMkLst>
        </pc:grpChg>
        <pc:grpChg chg="add del mod">
          <ac:chgData name="Karina Pieterson" userId="ae22e681-ac2c-44bd-9104-ee2ec3ef1cd4" providerId="ADAL" clId="{7618FE33-DB5B-4CAD-ABAC-DDCDA675CF77}" dt="2025-09-25T12:55:07.299" v="1746" actId="478"/>
          <ac:grpSpMkLst>
            <pc:docMk/>
            <pc:sldMk cId="2349060804" sldId="257"/>
            <ac:grpSpMk id="23" creationId="{DF4E3CF7-B21C-8F85-F6E7-FD48466C34CA}"/>
          </ac:grpSpMkLst>
        </pc:grpChg>
        <pc:grpChg chg="add del mod">
          <ac:chgData name="Karina Pieterson" userId="ae22e681-ac2c-44bd-9104-ee2ec3ef1cd4" providerId="ADAL" clId="{7618FE33-DB5B-4CAD-ABAC-DDCDA675CF77}" dt="2025-09-25T12:55:08.338" v="1747" actId="478"/>
          <ac:grpSpMkLst>
            <pc:docMk/>
            <pc:sldMk cId="2349060804" sldId="257"/>
            <ac:grpSpMk id="25" creationId="{1EA94EDE-37BD-4AA2-F0E2-4B6E64852F27}"/>
          </ac:grpSpMkLst>
        </pc:grpChg>
        <pc:grpChg chg="add mod">
          <ac:chgData name="Karina Pieterson" userId="ae22e681-ac2c-44bd-9104-ee2ec3ef1cd4" providerId="ADAL" clId="{7618FE33-DB5B-4CAD-ABAC-DDCDA675CF77}" dt="2025-09-25T12:55:10.573" v="1748"/>
          <ac:grpSpMkLst>
            <pc:docMk/>
            <pc:sldMk cId="2349060804" sldId="257"/>
            <ac:grpSpMk id="27" creationId="{F7B933FF-CF34-CBD4-1167-2FE734277A05}"/>
          </ac:grpSpMkLst>
        </pc:grpChg>
        <pc:grpChg chg="add mod">
          <ac:chgData name="Karina Pieterson" userId="ae22e681-ac2c-44bd-9104-ee2ec3ef1cd4" providerId="ADAL" clId="{7618FE33-DB5B-4CAD-ABAC-DDCDA675CF77}" dt="2025-09-25T12:55:10.573" v="1748"/>
          <ac:grpSpMkLst>
            <pc:docMk/>
            <pc:sldMk cId="2349060804" sldId="257"/>
            <ac:grpSpMk id="29" creationId="{619212BF-C05A-0CED-B8B1-C78F457857AA}"/>
          </ac:grpSpMkLst>
        </pc:grpChg>
        <pc:picChg chg="add mod">
          <ac:chgData name="Karina Pieterson" userId="ae22e681-ac2c-44bd-9104-ee2ec3ef1cd4" providerId="ADAL" clId="{7618FE33-DB5B-4CAD-ABAC-DDCDA675CF77}" dt="2025-09-25T12:43:26.760" v="1642" actId="1076"/>
          <ac:picMkLst>
            <pc:docMk/>
            <pc:sldMk cId="2349060804" sldId="257"/>
            <ac:picMk id="14" creationId="{2FEB096D-3880-0C16-C6DD-933C7ECBB576}"/>
          </ac:picMkLst>
        </pc:picChg>
      </pc:sldChg>
      <pc:sldChg chg="addSp delSp modSp mod modNotes">
        <pc:chgData name="Karina Pieterson" userId="ae22e681-ac2c-44bd-9104-ee2ec3ef1cd4" providerId="ADAL" clId="{7618FE33-DB5B-4CAD-ABAC-DDCDA675CF77}" dt="2025-09-25T13:31:07.777" v="1786"/>
        <pc:sldMkLst>
          <pc:docMk/>
          <pc:sldMk cId="1874192256" sldId="264"/>
        </pc:sldMkLst>
        <pc:spChg chg="mod">
          <ac:chgData name="Karina Pieterson" userId="ae22e681-ac2c-44bd-9104-ee2ec3ef1cd4" providerId="ADAL" clId="{7618FE33-DB5B-4CAD-ABAC-DDCDA675CF77}" dt="2025-09-25T11:35:46.225" v="1350" actId="14100"/>
          <ac:spMkLst>
            <pc:docMk/>
            <pc:sldMk cId="1874192256" sldId="264"/>
            <ac:spMk id="2" creationId="{00000000-0000-0000-0000-000000000000}"/>
          </ac:spMkLst>
        </pc:spChg>
        <pc:spChg chg="mod">
          <ac:chgData name="Karina Pieterson" userId="ae22e681-ac2c-44bd-9104-ee2ec3ef1cd4" providerId="ADAL" clId="{7618FE33-DB5B-4CAD-ABAC-DDCDA675CF77}" dt="2025-09-25T11:44:49.374" v="1428" actId="14100"/>
          <ac:spMkLst>
            <pc:docMk/>
            <pc:sldMk cId="1874192256" sldId="264"/>
            <ac:spMk id="3" creationId="{00000000-0000-0000-0000-000000000000}"/>
          </ac:spMkLst>
        </pc:spChg>
        <pc:spChg chg="mod">
          <ac:chgData name="Karina Pieterson" userId="ae22e681-ac2c-44bd-9104-ee2ec3ef1cd4" providerId="ADAL" clId="{7618FE33-DB5B-4CAD-ABAC-DDCDA675CF77}" dt="2025-09-25T11:17:58.346" v="1220"/>
          <ac:spMkLst>
            <pc:docMk/>
            <pc:sldMk cId="1874192256" sldId="264"/>
            <ac:spMk id="5" creationId="{C19A340C-BB90-933D-4FF3-CAF1884C873B}"/>
          </ac:spMkLst>
        </pc:spChg>
        <pc:spChg chg="add mod">
          <ac:chgData name="Karina Pieterson" userId="ae22e681-ac2c-44bd-9104-ee2ec3ef1cd4" providerId="ADAL" clId="{7618FE33-DB5B-4CAD-ABAC-DDCDA675CF77}" dt="2025-09-25T11:17:58.346" v="1220"/>
          <ac:spMkLst>
            <pc:docMk/>
            <pc:sldMk cId="1874192256" sldId="264"/>
            <ac:spMk id="6" creationId="{E7FE74AF-DA21-F297-6976-C3D6E756311E}"/>
          </ac:spMkLst>
        </pc:spChg>
        <pc:spChg chg="mod">
          <ac:chgData name="Karina Pieterson" userId="ae22e681-ac2c-44bd-9104-ee2ec3ef1cd4" providerId="ADAL" clId="{7618FE33-DB5B-4CAD-ABAC-DDCDA675CF77}" dt="2025-09-25T11:21:59.655" v="1245"/>
          <ac:spMkLst>
            <pc:docMk/>
            <pc:sldMk cId="1874192256" sldId="264"/>
            <ac:spMk id="8" creationId="{684A9852-E2E4-D71A-8395-0F0D352E95C1}"/>
          </ac:spMkLst>
        </pc:spChg>
        <pc:spChg chg="mod">
          <ac:chgData name="Karina Pieterson" userId="ae22e681-ac2c-44bd-9104-ee2ec3ef1cd4" providerId="ADAL" clId="{7618FE33-DB5B-4CAD-ABAC-DDCDA675CF77}" dt="2025-09-25T11:21:59.655" v="1245"/>
          <ac:spMkLst>
            <pc:docMk/>
            <pc:sldMk cId="1874192256" sldId="264"/>
            <ac:spMk id="10" creationId="{B5EAC878-4469-1465-9435-2E9815F36454}"/>
          </ac:spMkLst>
        </pc:spChg>
        <pc:spChg chg="mod">
          <ac:chgData name="Karina Pieterson" userId="ae22e681-ac2c-44bd-9104-ee2ec3ef1cd4" providerId="ADAL" clId="{7618FE33-DB5B-4CAD-ABAC-DDCDA675CF77}" dt="2025-09-25T13:31:07.777" v="1786"/>
          <ac:spMkLst>
            <pc:docMk/>
            <pc:sldMk cId="1874192256" sldId="264"/>
            <ac:spMk id="14" creationId="{2A9AB065-46F8-B687-19C1-967CFEBF0091}"/>
          </ac:spMkLst>
        </pc:spChg>
        <pc:spChg chg="mod">
          <ac:chgData name="Karina Pieterson" userId="ae22e681-ac2c-44bd-9104-ee2ec3ef1cd4" providerId="ADAL" clId="{7618FE33-DB5B-4CAD-ABAC-DDCDA675CF77}" dt="2025-09-25T13:31:07.777" v="1786"/>
          <ac:spMkLst>
            <pc:docMk/>
            <pc:sldMk cId="1874192256" sldId="264"/>
            <ac:spMk id="16" creationId="{AC4C200C-2ECC-2DB0-E10F-95F4483325ED}"/>
          </ac:spMkLst>
        </pc:spChg>
        <pc:grpChg chg="add mod">
          <ac:chgData name="Karina Pieterson" userId="ae22e681-ac2c-44bd-9104-ee2ec3ef1cd4" providerId="ADAL" clId="{7618FE33-DB5B-4CAD-ABAC-DDCDA675CF77}" dt="2025-09-25T11:17:58.346" v="1220"/>
          <ac:grpSpMkLst>
            <pc:docMk/>
            <pc:sldMk cId="1874192256" sldId="264"/>
            <ac:grpSpMk id="4" creationId="{B0ACAFE3-2AC6-EFDA-1834-05B1718DBC57}"/>
          </ac:grpSpMkLst>
        </pc:grpChg>
        <pc:grpChg chg="add del mod">
          <ac:chgData name="Karina Pieterson" userId="ae22e681-ac2c-44bd-9104-ee2ec3ef1cd4" providerId="ADAL" clId="{7618FE33-DB5B-4CAD-ABAC-DDCDA675CF77}" dt="2025-09-25T13:29:48.636" v="1759" actId="478"/>
          <ac:grpSpMkLst>
            <pc:docMk/>
            <pc:sldMk cId="1874192256" sldId="264"/>
            <ac:grpSpMk id="7" creationId="{60B8D07B-4209-2EC0-1F73-A133E859C764}"/>
          </ac:grpSpMkLst>
        </pc:grpChg>
        <pc:grpChg chg="add del mod">
          <ac:chgData name="Karina Pieterson" userId="ae22e681-ac2c-44bd-9104-ee2ec3ef1cd4" providerId="ADAL" clId="{7618FE33-DB5B-4CAD-ABAC-DDCDA675CF77}" dt="2025-09-25T13:29:49.557" v="1761" actId="478"/>
          <ac:grpSpMkLst>
            <pc:docMk/>
            <pc:sldMk cId="1874192256" sldId="264"/>
            <ac:grpSpMk id="9" creationId="{6F39D0F9-7B6F-5595-D37F-C42C77A1B86F}"/>
          </ac:grpSpMkLst>
        </pc:grpChg>
        <pc:grpChg chg="add mod">
          <ac:chgData name="Karina Pieterson" userId="ae22e681-ac2c-44bd-9104-ee2ec3ef1cd4" providerId="ADAL" clId="{7618FE33-DB5B-4CAD-ABAC-DDCDA675CF77}" dt="2025-09-25T13:31:07.777" v="1786"/>
          <ac:grpSpMkLst>
            <pc:docMk/>
            <pc:sldMk cId="1874192256" sldId="264"/>
            <ac:grpSpMk id="13" creationId="{03F4FF7C-3EDD-D50A-DF3D-8B20A532AEC4}"/>
          </ac:grpSpMkLst>
        </pc:grpChg>
        <pc:grpChg chg="add mod">
          <ac:chgData name="Karina Pieterson" userId="ae22e681-ac2c-44bd-9104-ee2ec3ef1cd4" providerId="ADAL" clId="{7618FE33-DB5B-4CAD-ABAC-DDCDA675CF77}" dt="2025-09-25T13:31:07.777" v="1786"/>
          <ac:grpSpMkLst>
            <pc:docMk/>
            <pc:sldMk cId="1874192256" sldId="264"/>
            <ac:grpSpMk id="15" creationId="{5F5557BD-66B5-2697-8A38-6351CF1D1E71}"/>
          </ac:grpSpMkLst>
        </pc:grpChg>
        <pc:picChg chg="add mod">
          <ac:chgData name="Karina Pieterson" userId="ae22e681-ac2c-44bd-9104-ee2ec3ef1cd4" providerId="ADAL" clId="{7618FE33-DB5B-4CAD-ABAC-DDCDA675CF77}" dt="2025-09-25T12:19:32.752" v="1606" actId="1076"/>
          <ac:picMkLst>
            <pc:docMk/>
            <pc:sldMk cId="1874192256" sldId="264"/>
            <ac:picMk id="12" creationId="{F6EDBF57-E5C1-8028-B5FE-C1601652E678}"/>
          </ac:picMkLst>
        </pc:picChg>
      </pc:sldChg>
      <pc:sldChg chg="addSp delSp modSp mod modNotes">
        <pc:chgData name="Karina Pieterson" userId="ae22e681-ac2c-44bd-9104-ee2ec3ef1cd4" providerId="ADAL" clId="{7618FE33-DB5B-4CAD-ABAC-DDCDA675CF77}" dt="2025-09-25T13:39:18.266" v="1865" actId="1076"/>
        <pc:sldMkLst>
          <pc:docMk/>
          <pc:sldMk cId="2089255404" sldId="265"/>
        </pc:sldMkLst>
        <pc:spChg chg="mod">
          <ac:chgData name="Karina Pieterson" userId="ae22e681-ac2c-44bd-9104-ee2ec3ef1cd4" providerId="ADAL" clId="{7618FE33-DB5B-4CAD-ABAC-DDCDA675CF77}" dt="2025-09-25T11:36:01.942" v="1353" actId="207"/>
          <ac:spMkLst>
            <pc:docMk/>
            <pc:sldMk cId="2089255404" sldId="265"/>
            <ac:spMk id="2" creationId="{00000000-0000-0000-0000-000000000000}"/>
          </ac:spMkLst>
        </pc:spChg>
        <pc:spChg chg="del mod">
          <ac:chgData name="Karina Pieterson" userId="ae22e681-ac2c-44bd-9104-ee2ec3ef1cd4" providerId="ADAL" clId="{7618FE33-DB5B-4CAD-ABAC-DDCDA675CF77}" dt="2025-09-25T12:44:46.819" v="1648" actId="21"/>
          <ac:spMkLst>
            <pc:docMk/>
            <pc:sldMk cId="2089255404" sldId="265"/>
            <ac:spMk id="3" creationId="{00000000-0000-0000-0000-000000000000}"/>
          </ac:spMkLst>
        </pc:spChg>
        <pc:spChg chg="mod">
          <ac:chgData name="Karina Pieterson" userId="ae22e681-ac2c-44bd-9104-ee2ec3ef1cd4" providerId="ADAL" clId="{7618FE33-DB5B-4CAD-ABAC-DDCDA675CF77}" dt="2025-09-25T11:18:00.425" v="1221"/>
          <ac:spMkLst>
            <pc:docMk/>
            <pc:sldMk cId="2089255404" sldId="265"/>
            <ac:spMk id="5" creationId="{86D966E0-CB68-15F8-461B-CF842FDCD515}"/>
          </ac:spMkLst>
        </pc:spChg>
        <pc:spChg chg="add mod">
          <ac:chgData name="Karina Pieterson" userId="ae22e681-ac2c-44bd-9104-ee2ec3ef1cd4" providerId="ADAL" clId="{7618FE33-DB5B-4CAD-ABAC-DDCDA675CF77}" dt="2025-09-25T11:18:00.425" v="1221"/>
          <ac:spMkLst>
            <pc:docMk/>
            <pc:sldMk cId="2089255404" sldId="265"/>
            <ac:spMk id="6" creationId="{0A49CB40-D9EB-48D8-8A9E-5AB4A8EED3EE}"/>
          </ac:spMkLst>
        </pc:spChg>
        <pc:spChg chg="mod">
          <ac:chgData name="Karina Pieterson" userId="ae22e681-ac2c-44bd-9104-ee2ec3ef1cd4" providerId="ADAL" clId="{7618FE33-DB5B-4CAD-ABAC-DDCDA675CF77}" dt="2025-09-25T11:22:02.747" v="1246"/>
          <ac:spMkLst>
            <pc:docMk/>
            <pc:sldMk cId="2089255404" sldId="265"/>
            <ac:spMk id="8" creationId="{9F03740E-D2C1-FF39-2A8A-539FB2CD441F}"/>
          </ac:spMkLst>
        </pc:spChg>
        <pc:spChg chg="mod">
          <ac:chgData name="Karina Pieterson" userId="ae22e681-ac2c-44bd-9104-ee2ec3ef1cd4" providerId="ADAL" clId="{7618FE33-DB5B-4CAD-ABAC-DDCDA675CF77}" dt="2025-09-25T11:22:02.747" v="1246"/>
          <ac:spMkLst>
            <pc:docMk/>
            <pc:sldMk cId="2089255404" sldId="265"/>
            <ac:spMk id="10" creationId="{B8E20510-26D3-5483-F8F4-88559C442427}"/>
          </ac:spMkLst>
        </pc:spChg>
        <pc:spChg chg="mod">
          <ac:chgData name="Karina Pieterson" userId="ae22e681-ac2c-44bd-9104-ee2ec3ef1cd4" providerId="ADAL" clId="{7618FE33-DB5B-4CAD-ABAC-DDCDA675CF77}" dt="2025-09-25T12:44:20.544" v="1643"/>
          <ac:spMkLst>
            <pc:docMk/>
            <pc:sldMk cId="2089255404" sldId="265"/>
            <ac:spMk id="12" creationId="{905C6715-3247-4DF9-7F46-07423C9BCCB0}"/>
          </ac:spMkLst>
        </pc:spChg>
        <pc:spChg chg="add del mod">
          <ac:chgData name="Karina Pieterson" userId="ae22e681-ac2c-44bd-9104-ee2ec3ef1cd4" providerId="ADAL" clId="{7618FE33-DB5B-4CAD-ABAC-DDCDA675CF77}" dt="2025-09-25T12:44:59.674" v="1650"/>
          <ac:spMkLst>
            <pc:docMk/>
            <pc:sldMk cId="2089255404" sldId="265"/>
            <ac:spMk id="14" creationId="{603E08DE-C91F-6FB7-8314-BE866979CBB2}"/>
          </ac:spMkLst>
        </pc:spChg>
        <pc:spChg chg="add mod">
          <ac:chgData name="Karina Pieterson" userId="ae22e681-ac2c-44bd-9104-ee2ec3ef1cd4" providerId="ADAL" clId="{7618FE33-DB5B-4CAD-ABAC-DDCDA675CF77}" dt="2025-09-25T13:39:01.707" v="1863" actId="20577"/>
          <ac:spMkLst>
            <pc:docMk/>
            <pc:sldMk cId="2089255404" sldId="265"/>
            <ac:spMk id="15" creationId="{00000000-0000-0000-0000-000000000000}"/>
          </ac:spMkLst>
        </pc:spChg>
        <pc:spChg chg="mod">
          <ac:chgData name="Karina Pieterson" userId="ae22e681-ac2c-44bd-9104-ee2ec3ef1cd4" providerId="ADAL" clId="{7618FE33-DB5B-4CAD-ABAC-DDCDA675CF77}" dt="2025-09-25T13:31:11.661" v="1787"/>
          <ac:spMkLst>
            <pc:docMk/>
            <pc:sldMk cId="2089255404" sldId="265"/>
            <ac:spMk id="17" creationId="{3BFF137C-0870-9140-8A0D-B7F706772B98}"/>
          </ac:spMkLst>
        </pc:spChg>
        <pc:spChg chg="mod">
          <ac:chgData name="Karina Pieterson" userId="ae22e681-ac2c-44bd-9104-ee2ec3ef1cd4" providerId="ADAL" clId="{7618FE33-DB5B-4CAD-ABAC-DDCDA675CF77}" dt="2025-09-25T13:31:11.661" v="1787"/>
          <ac:spMkLst>
            <pc:docMk/>
            <pc:sldMk cId="2089255404" sldId="265"/>
            <ac:spMk id="19" creationId="{B49668D2-3861-CB37-DA8C-E3B4F52A0A39}"/>
          </ac:spMkLst>
        </pc:spChg>
        <pc:grpChg chg="add mod">
          <ac:chgData name="Karina Pieterson" userId="ae22e681-ac2c-44bd-9104-ee2ec3ef1cd4" providerId="ADAL" clId="{7618FE33-DB5B-4CAD-ABAC-DDCDA675CF77}" dt="2025-09-25T11:18:00.425" v="1221"/>
          <ac:grpSpMkLst>
            <pc:docMk/>
            <pc:sldMk cId="2089255404" sldId="265"/>
            <ac:grpSpMk id="4" creationId="{EB663DA2-58FA-475F-3BBC-AA87A414E95A}"/>
          </ac:grpSpMkLst>
        </pc:grpChg>
        <pc:grpChg chg="add del mod">
          <ac:chgData name="Karina Pieterson" userId="ae22e681-ac2c-44bd-9104-ee2ec3ef1cd4" providerId="ADAL" clId="{7618FE33-DB5B-4CAD-ABAC-DDCDA675CF77}" dt="2025-09-25T13:29:53.024" v="1763" actId="478"/>
          <ac:grpSpMkLst>
            <pc:docMk/>
            <pc:sldMk cId="2089255404" sldId="265"/>
            <ac:grpSpMk id="7" creationId="{70C34D79-2FA4-21F9-823A-3E2D1210F60B}"/>
          </ac:grpSpMkLst>
        </pc:grpChg>
        <pc:grpChg chg="add del mod">
          <ac:chgData name="Karina Pieterson" userId="ae22e681-ac2c-44bd-9104-ee2ec3ef1cd4" providerId="ADAL" clId="{7618FE33-DB5B-4CAD-ABAC-DDCDA675CF77}" dt="2025-09-25T13:29:52.174" v="1762" actId="478"/>
          <ac:grpSpMkLst>
            <pc:docMk/>
            <pc:sldMk cId="2089255404" sldId="265"/>
            <ac:grpSpMk id="9" creationId="{C38D7020-7E56-E1C0-8460-510E3B3DB240}"/>
          </ac:grpSpMkLst>
        </pc:grpChg>
        <pc:grpChg chg="add mod">
          <ac:chgData name="Karina Pieterson" userId="ae22e681-ac2c-44bd-9104-ee2ec3ef1cd4" providerId="ADAL" clId="{7618FE33-DB5B-4CAD-ABAC-DDCDA675CF77}" dt="2025-09-25T13:39:18.266" v="1865" actId="1076"/>
          <ac:grpSpMkLst>
            <pc:docMk/>
            <pc:sldMk cId="2089255404" sldId="265"/>
            <ac:grpSpMk id="11" creationId="{06D1F5FC-A517-5985-58DF-5F31374F6A11}"/>
          </ac:grpSpMkLst>
        </pc:grpChg>
        <pc:grpChg chg="add mod">
          <ac:chgData name="Karina Pieterson" userId="ae22e681-ac2c-44bd-9104-ee2ec3ef1cd4" providerId="ADAL" clId="{7618FE33-DB5B-4CAD-ABAC-DDCDA675CF77}" dt="2025-09-25T13:31:11.661" v="1787"/>
          <ac:grpSpMkLst>
            <pc:docMk/>
            <pc:sldMk cId="2089255404" sldId="265"/>
            <ac:grpSpMk id="16" creationId="{017599C5-4FBC-FD0B-7205-8169FACD0E67}"/>
          </ac:grpSpMkLst>
        </pc:grpChg>
        <pc:grpChg chg="add mod">
          <ac:chgData name="Karina Pieterson" userId="ae22e681-ac2c-44bd-9104-ee2ec3ef1cd4" providerId="ADAL" clId="{7618FE33-DB5B-4CAD-ABAC-DDCDA675CF77}" dt="2025-09-25T13:31:11.661" v="1787"/>
          <ac:grpSpMkLst>
            <pc:docMk/>
            <pc:sldMk cId="2089255404" sldId="265"/>
            <ac:grpSpMk id="18" creationId="{F6BA6A01-44E8-68A0-9629-FB3BF98FF4EF}"/>
          </ac:grpSpMkLst>
        </pc:grpChg>
      </pc:sldChg>
      <pc:sldChg chg="addSp delSp modSp mod modNotes">
        <pc:chgData name="Karina Pieterson" userId="ae22e681-ac2c-44bd-9104-ee2ec3ef1cd4" providerId="ADAL" clId="{7618FE33-DB5B-4CAD-ABAC-DDCDA675CF77}" dt="2025-09-25T13:42:28.842" v="1995" actId="14100"/>
        <pc:sldMkLst>
          <pc:docMk/>
          <pc:sldMk cId="700341836" sldId="266"/>
        </pc:sldMkLst>
        <pc:spChg chg="mod">
          <ac:chgData name="Karina Pieterson" userId="ae22e681-ac2c-44bd-9104-ee2ec3ef1cd4" providerId="ADAL" clId="{7618FE33-DB5B-4CAD-ABAC-DDCDA675CF77}" dt="2025-09-25T11:36:13.314" v="1355" actId="207"/>
          <ac:spMkLst>
            <pc:docMk/>
            <pc:sldMk cId="700341836" sldId="266"/>
            <ac:spMk id="2" creationId="{00000000-0000-0000-0000-000000000000}"/>
          </ac:spMkLst>
        </pc:spChg>
        <pc:spChg chg="del mod">
          <ac:chgData name="Karina Pieterson" userId="ae22e681-ac2c-44bd-9104-ee2ec3ef1cd4" providerId="ADAL" clId="{7618FE33-DB5B-4CAD-ABAC-DDCDA675CF77}" dt="2025-09-25T12:47:03.773" v="1673" actId="21"/>
          <ac:spMkLst>
            <pc:docMk/>
            <pc:sldMk cId="700341836" sldId="266"/>
            <ac:spMk id="3" creationId="{00000000-0000-0000-0000-000000000000}"/>
          </ac:spMkLst>
        </pc:spChg>
        <pc:spChg chg="mod">
          <ac:chgData name="Karina Pieterson" userId="ae22e681-ac2c-44bd-9104-ee2ec3ef1cd4" providerId="ADAL" clId="{7618FE33-DB5B-4CAD-ABAC-DDCDA675CF77}" dt="2025-09-25T11:18:02.509" v="1222"/>
          <ac:spMkLst>
            <pc:docMk/>
            <pc:sldMk cId="700341836" sldId="266"/>
            <ac:spMk id="5" creationId="{E229DA98-73A4-856A-42CB-73195FE32B23}"/>
          </ac:spMkLst>
        </pc:spChg>
        <pc:spChg chg="add mod">
          <ac:chgData name="Karina Pieterson" userId="ae22e681-ac2c-44bd-9104-ee2ec3ef1cd4" providerId="ADAL" clId="{7618FE33-DB5B-4CAD-ABAC-DDCDA675CF77}" dt="2025-09-25T11:18:02.509" v="1222"/>
          <ac:spMkLst>
            <pc:docMk/>
            <pc:sldMk cId="700341836" sldId="266"/>
            <ac:spMk id="6" creationId="{A2FF05E4-2FEF-8732-2160-F0B799ABC610}"/>
          </ac:spMkLst>
        </pc:spChg>
        <pc:spChg chg="mod">
          <ac:chgData name="Karina Pieterson" userId="ae22e681-ac2c-44bd-9104-ee2ec3ef1cd4" providerId="ADAL" clId="{7618FE33-DB5B-4CAD-ABAC-DDCDA675CF77}" dt="2025-09-25T11:22:05.263" v="1247"/>
          <ac:spMkLst>
            <pc:docMk/>
            <pc:sldMk cId="700341836" sldId="266"/>
            <ac:spMk id="8" creationId="{F390DA66-4D58-5266-BEFF-931630E9433B}"/>
          </ac:spMkLst>
        </pc:spChg>
        <pc:spChg chg="mod">
          <ac:chgData name="Karina Pieterson" userId="ae22e681-ac2c-44bd-9104-ee2ec3ef1cd4" providerId="ADAL" clId="{7618FE33-DB5B-4CAD-ABAC-DDCDA675CF77}" dt="2025-09-25T11:22:05.263" v="1247"/>
          <ac:spMkLst>
            <pc:docMk/>
            <pc:sldMk cId="700341836" sldId="266"/>
            <ac:spMk id="10" creationId="{F3AA7C0B-9409-7C65-B3D4-8600C8123953}"/>
          </ac:spMkLst>
        </pc:spChg>
        <pc:spChg chg="mod">
          <ac:chgData name="Karina Pieterson" userId="ae22e681-ac2c-44bd-9104-ee2ec3ef1cd4" providerId="ADAL" clId="{7618FE33-DB5B-4CAD-ABAC-DDCDA675CF77}" dt="2025-09-25T12:46:25.170" v="1664"/>
          <ac:spMkLst>
            <pc:docMk/>
            <pc:sldMk cId="700341836" sldId="266"/>
            <ac:spMk id="12" creationId="{AEE56AA0-20F9-B780-F968-54EDF0A0AD37}"/>
          </ac:spMkLst>
        </pc:spChg>
        <pc:spChg chg="mod">
          <ac:chgData name="Karina Pieterson" userId="ae22e681-ac2c-44bd-9104-ee2ec3ef1cd4" providerId="ADAL" clId="{7618FE33-DB5B-4CAD-ABAC-DDCDA675CF77}" dt="2025-09-25T12:46:30.587" v="1665"/>
          <ac:spMkLst>
            <pc:docMk/>
            <pc:sldMk cId="700341836" sldId="266"/>
            <ac:spMk id="14" creationId="{53D3F468-0E36-41D4-EA59-FECBEFAEF9FD}"/>
          </ac:spMkLst>
        </pc:spChg>
        <pc:spChg chg="mod">
          <ac:chgData name="Karina Pieterson" userId="ae22e681-ac2c-44bd-9104-ee2ec3ef1cd4" providerId="ADAL" clId="{7618FE33-DB5B-4CAD-ABAC-DDCDA675CF77}" dt="2025-09-25T12:46:31.494" v="1666"/>
          <ac:spMkLst>
            <pc:docMk/>
            <pc:sldMk cId="700341836" sldId="266"/>
            <ac:spMk id="16" creationId="{8C6CF089-9D83-3B7C-221E-FAF8B63049A9}"/>
          </ac:spMkLst>
        </pc:spChg>
        <pc:spChg chg="add del mod">
          <ac:chgData name="Karina Pieterson" userId="ae22e681-ac2c-44bd-9104-ee2ec3ef1cd4" providerId="ADAL" clId="{7618FE33-DB5B-4CAD-ABAC-DDCDA675CF77}" dt="2025-09-25T12:49:17.768" v="1694" actId="478"/>
          <ac:spMkLst>
            <pc:docMk/>
            <pc:sldMk cId="700341836" sldId="266"/>
            <ac:spMk id="18" creationId="{A729AA8E-2F71-2D53-E5C2-174A98848B4E}"/>
          </ac:spMkLst>
        </pc:spChg>
        <pc:spChg chg="add mod">
          <ac:chgData name="Karina Pieterson" userId="ae22e681-ac2c-44bd-9104-ee2ec3ef1cd4" providerId="ADAL" clId="{7618FE33-DB5B-4CAD-ABAC-DDCDA675CF77}" dt="2025-09-25T13:42:01.567" v="1992" actId="20577"/>
          <ac:spMkLst>
            <pc:docMk/>
            <pc:sldMk cId="700341836" sldId="266"/>
            <ac:spMk id="19" creationId="{00000000-0000-0000-0000-000000000000}"/>
          </ac:spMkLst>
        </pc:spChg>
        <pc:spChg chg="mod">
          <ac:chgData name="Karina Pieterson" userId="ae22e681-ac2c-44bd-9104-ee2ec3ef1cd4" providerId="ADAL" clId="{7618FE33-DB5B-4CAD-ABAC-DDCDA675CF77}" dt="2025-09-25T13:31:15.358" v="1788"/>
          <ac:spMkLst>
            <pc:docMk/>
            <pc:sldMk cId="700341836" sldId="266"/>
            <ac:spMk id="21" creationId="{D550B5B5-C9ED-022F-19E2-9624ED8979A5}"/>
          </ac:spMkLst>
        </pc:spChg>
        <pc:spChg chg="mod">
          <ac:chgData name="Karina Pieterson" userId="ae22e681-ac2c-44bd-9104-ee2ec3ef1cd4" providerId="ADAL" clId="{7618FE33-DB5B-4CAD-ABAC-DDCDA675CF77}" dt="2025-09-25T13:31:15.358" v="1788"/>
          <ac:spMkLst>
            <pc:docMk/>
            <pc:sldMk cId="700341836" sldId="266"/>
            <ac:spMk id="23" creationId="{F9290F71-8FCE-1DA3-291B-E51C775E0948}"/>
          </ac:spMkLst>
        </pc:spChg>
        <pc:grpChg chg="add mod">
          <ac:chgData name="Karina Pieterson" userId="ae22e681-ac2c-44bd-9104-ee2ec3ef1cd4" providerId="ADAL" clId="{7618FE33-DB5B-4CAD-ABAC-DDCDA675CF77}" dt="2025-09-25T11:18:02.509" v="1222"/>
          <ac:grpSpMkLst>
            <pc:docMk/>
            <pc:sldMk cId="700341836" sldId="266"/>
            <ac:grpSpMk id="4" creationId="{57B2F726-007D-2550-4659-78900C6EF225}"/>
          </ac:grpSpMkLst>
        </pc:grpChg>
        <pc:grpChg chg="add del mod">
          <ac:chgData name="Karina Pieterson" userId="ae22e681-ac2c-44bd-9104-ee2ec3ef1cd4" providerId="ADAL" clId="{7618FE33-DB5B-4CAD-ABAC-DDCDA675CF77}" dt="2025-09-25T13:29:56.813" v="1764" actId="478"/>
          <ac:grpSpMkLst>
            <pc:docMk/>
            <pc:sldMk cId="700341836" sldId="266"/>
            <ac:grpSpMk id="7" creationId="{0349BDC1-1CDC-B7D5-F832-D2B66BA10B08}"/>
          </ac:grpSpMkLst>
        </pc:grpChg>
        <pc:grpChg chg="add del mod">
          <ac:chgData name="Karina Pieterson" userId="ae22e681-ac2c-44bd-9104-ee2ec3ef1cd4" providerId="ADAL" clId="{7618FE33-DB5B-4CAD-ABAC-DDCDA675CF77}" dt="2025-09-25T13:29:57.788" v="1765" actId="478"/>
          <ac:grpSpMkLst>
            <pc:docMk/>
            <pc:sldMk cId="700341836" sldId="266"/>
            <ac:grpSpMk id="9" creationId="{0685241E-76B4-1B24-18C1-4C2367291391}"/>
          </ac:grpSpMkLst>
        </pc:grpChg>
        <pc:grpChg chg="add mod">
          <ac:chgData name="Karina Pieterson" userId="ae22e681-ac2c-44bd-9104-ee2ec3ef1cd4" providerId="ADAL" clId="{7618FE33-DB5B-4CAD-ABAC-DDCDA675CF77}" dt="2025-09-25T13:42:18.700" v="1993" actId="14100"/>
          <ac:grpSpMkLst>
            <pc:docMk/>
            <pc:sldMk cId="700341836" sldId="266"/>
            <ac:grpSpMk id="11" creationId="{E006F157-966E-29BC-F8D8-C803FBA8749B}"/>
          </ac:grpSpMkLst>
        </pc:grpChg>
        <pc:grpChg chg="add mod">
          <ac:chgData name="Karina Pieterson" userId="ae22e681-ac2c-44bd-9104-ee2ec3ef1cd4" providerId="ADAL" clId="{7618FE33-DB5B-4CAD-ABAC-DDCDA675CF77}" dt="2025-09-25T13:42:24.720" v="1994" actId="14100"/>
          <ac:grpSpMkLst>
            <pc:docMk/>
            <pc:sldMk cId="700341836" sldId="266"/>
            <ac:grpSpMk id="13" creationId="{26C82AD1-BB8C-5B9E-A184-ED0917C514ED}"/>
          </ac:grpSpMkLst>
        </pc:grpChg>
        <pc:grpChg chg="add mod">
          <ac:chgData name="Karina Pieterson" userId="ae22e681-ac2c-44bd-9104-ee2ec3ef1cd4" providerId="ADAL" clId="{7618FE33-DB5B-4CAD-ABAC-DDCDA675CF77}" dt="2025-09-25T13:42:28.842" v="1995" actId="14100"/>
          <ac:grpSpMkLst>
            <pc:docMk/>
            <pc:sldMk cId="700341836" sldId="266"/>
            <ac:grpSpMk id="15" creationId="{3C00FA99-94E4-221F-CBEA-C63EC516D6AE}"/>
          </ac:grpSpMkLst>
        </pc:grpChg>
        <pc:grpChg chg="add mod">
          <ac:chgData name="Karina Pieterson" userId="ae22e681-ac2c-44bd-9104-ee2ec3ef1cd4" providerId="ADAL" clId="{7618FE33-DB5B-4CAD-ABAC-DDCDA675CF77}" dt="2025-09-25T13:31:15.358" v="1788"/>
          <ac:grpSpMkLst>
            <pc:docMk/>
            <pc:sldMk cId="700341836" sldId="266"/>
            <ac:grpSpMk id="20" creationId="{A3C0C780-5914-DA32-DC74-BEC9AEE837B5}"/>
          </ac:grpSpMkLst>
        </pc:grpChg>
        <pc:grpChg chg="add mod">
          <ac:chgData name="Karina Pieterson" userId="ae22e681-ac2c-44bd-9104-ee2ec3ef1cd4" providerId="ADAL" clId="{7618FE33-DB5B-4CAD-ABAC-DDCDA675CF77}" dt="2025-09-25T13:31:15.358" v="1788"/>
          <ac:grpSpMkLst>
            <pc:docMk/>
            <pc:sldMk cId="700341836" sldId="266"/>
            <ac:grpSpMk id="22" creationId="{F7D144FA-9A13-C8BF-B20A-5B84FAADE4C4}"/>
          </ac:grpSpMkLst>
        </pc:grpChg>
      </pc:sldChg>
      <pc:sldChg chg="addSp delSp modSp mod modNotes">
        <pc:chgData name="Karina Pieterson" userId="ae22e681-ac2c-44bd-9104-ee2ec3ef1cd4" providerId="ADAL" clId="{7618FE33-DB5B-4CAD-ABAC-DDCDA675CF77}" dt="2025-09-25T13:31:31.034" v="1792"/>
        <pc:sldMkLst>
          <pc:docMk/>
          <pc:sldMk cId="3168652956" sldId="267"/>
        </pc:sldMkLst>
        <pc:spChg chg="mod">
          <ac:chgData name="Karina Pieterson" userId="ae22e681-ac2c-44bd-9104-ee2ec3ef1cd4" providerId="ADAL" clId="{7618FE33-DB5B-4CAD-ABAC-DDCDA675CF77}" dt="2025-09-25T12:52:29.275" v="1721" actId="1076"/>
          <ac:spMkLst>
            <pc:docMk/>
            <pc:sldMk cId="3168652956" sldId="267"/>
            <ac:spMk id="2" creationId="{00000000-0000-0000-0000-000000000000}"/>
          </ac:spMkLst>
        </pc:spChg>
        <pc:spChg chg="del mod">
          <ac:chgData name="Karina Pieterson" userId="ae22e681-ac2c-44bd-9104-ee2ec3ef1cd4" providerId="ADAL" clId="{7618FE33-DB5B-4CAD-ABAC-DDCDA675CF77}" dt="2025-09-25T11:38:21.564" v="1371" actId="21"/>
          <ac:spMkLst>
            <pc:docMk/>
            <pc:sldMk cId="3168652956" sldId="267"/>
            <ac:spMk id="3" creationId="{00000000-0000-0000-0000-000000000000}"/>
          </ac:spMkLst>
        </pc:spChg>
        <pc:spChg chg="mod">
          <ac:chgData name="Karina Pieterson" userId="ae22e681-ac2c-44bd-9104-ee2ec3ef1cd4" providerId="ADAL" clId="{7618FE33-DB5B-4CAD-ABAC-DDCDA675CF77}" dt="2025-09-25T11:18:11.367" v="1226"/>
          <ac:spMkLst>
            <pc:docMk/>
            <pc:sldMk cId="3168652956" sldId="267"/>
            <ac:spMk id="5" creationId="{7F8DB9D0-CDFC-96BD-CC29-E7177FB7DF2B}"/>
          </ac:spMkLst>
        </pc:spChg>
        <pc:spChg chg="add mod">
          <ac:chgData name="Karina Pieterson" userId="ae22e681-ac2c-44bd-9104-ee2ec3ef1cd4" providerId="ADAL" clId="{7618FE33-DB5B-4CAD-ABAC-DDCDA675CF77}" dt="2025-09-25T11:18:11.367" v="1226"/>
          <ac:spMkLst>
            <pc:docMk/>
            <pc:sldMk cId="3168652956" sldId="267"/>
            <ac:spMk id="6" creationId="{5EEE77F5-9143-040C-5E2C-29B275890738}"/>
          </ac:spMkLst>
        </pc:spChg>
        <pc:spChg chg="mod">
          <ac:chgData name="Karina Pieterson" userId="ae22e681-ac2c-44bd-9104-ee2ec3ef1cd4" providerId="ADAL" clId="{7618FE33-DB5B-4CAD-ABAC-DDCDA675CF77}" dt="2025-09-25T11:22:14.742" v="1251"/>
          <ac:spMkLst>
            <pc:docMk/>
            <pc:sldMk cId="3168652956" sldId="267"/>
            <ac:spMk id="8" creationId="{0CD9254C-FC2C-0EA8-DE9A-80E9BF617BB6}"/>
          </ac:spMkLst>
        </pc:spChg>
        <pc:spChg chg="mod">
          <ac:chgData name="Karina Pieterson" userId="ae22e681-ac2c-44bd-9104-ee2ec3ef1cd4" providerId="ADAL" clId="{7618FE33-DB5B-4CAD-ABAC-DDCDA675CF77}" dt="2025-09-25T11:22:14.742" v="1251"/>
          <ac:spMkLst>
            <pc:docMk/>
            <pc:sldMk cId="3168652956" sldId="267"/>
            <ac:spMk id="10" creationId="{604893E5-E50D-B157-8BE1-482C04ACC239}"/>
          </ac:spMkLst>
        </pc:spChg>
        <pc:spChg chg="mod">
          <ac:chgData name="Karina Pieterson" userId="ae22e681-ac2c-44bd-9104-ee2ec3ef1cd4" providerId="ADAL" clId="{7618FE33-DB5B-4CAD-ABAC-DDCDA675CF77}" dt="2025-09-25T11:38:08.091" v="1369" actId="1076"/>
          <ac:spMkLst>
            <pc:docMk/>
            <pc:sldMk cId="3168652956" sldId="267"/>
            <ac:spMk id="12" creationId="{9F73DFE5-CD82-90E6-59C5-D96120972007}"/>
          </ac:spMkLst>
        </pc:spChg>
        <pc:spChg chg="add del mod">
          <ac:chgData name="Karina Pieterson" userId="ae22e681-ac2c-44bd-9104-ee2ec3ef1cd4" providerId="ADAL" clId="{7618FE33-DB5B-4CAD-ABAC-DDCDA675CF77}" dt="2025-09-25T11:38:34.441" v="1373"/>
          <ac:spMkLst>
            <pc:docMk/>
            <pc:sldMk cId="3168652956" sldId="267"/>
            <ac:spMk id="14" creationId="{083E123F-42B5-9AE0-DE61-B707E4CBD3C7}"/>
          </ac:spMkLst>
        </pc:spChg>
        <pc:spChg chg="add mod">
          <ac:chgData name="Karina Pieterson" userId="ae22e681-ac2c-44bd-9104-ee2ec3ef1cd4" providerId="ADAL" clId="{7618FE33-DB5B-4CAD-ABAC-DDCDA675CF77}" dt="2025-09-25T11:38:42.408" v="1374" actId="1076"/>
          <ac:spMkLst>
            <pc:docMk/>
            <pc:sldMk cId="3168652956" sldId="267"/>
            <ac:spMk id="15" creationId="{00000000-0000-0000-0000-000000000000}"/>
          </ac:spMkLst>
        </pc:spChg>
        <pc:spChg chg="mod">
          <ac:chgData name="Karina Pieterson" userId="ae22e681-ac2c-44bd-9104-ee2ec3ef1cd4" providerId="ADAL" clId="{7618FE33-DB5B-4CAD-ABAC-DDCDA675CF77}" dt="2025-09-25T13:31:31.034" v="1792"/>
          <ac:spMkLst>
            <pc:docMk/>
            <pc:sldMk cId="3168652956" sldId="267"/>
            <ac:spMk id="19" creationId="{CB09236C-E407-6D35-69F5-37CB8C89F4E6}"/>
          </ac:spMkLst>
        </pc:spChg>
        <pc:spChg chg="mod">
          <ac:chgData name="Karina Pieterson" userId="ae22e681-ac2c-44bd-9104-ee2ec3ef1cd4" providerId="ADAL" clId="{7618FE33-DB5B-4CAD-ABAC-DDCDA675CF77}" dt="2025-09-25T13:31:31.034" v="1792"/>
          <ac:spMkLst>
            <pc:docMk/>
            <pc:sldMk cId="3168652956" sldId="267"/>
            <ac:spMk id="21" creationId="{24DC729C-4AA2-B850-1D08-DB1DFD22C835}"/>
          </ac:spMkLst>
        </pc:spChg>
        <pc:grpChg chg="add mod">
          <ac:chgData name="Karina Pieterson" userId="ae22e681-ac2c-44bd-9104-ee2ec3ef1cd4" providerId="ADAL" clId="{7618FE33-DB5B-4CAD-ABAC-DDCDA675CF77}" dt="2025-09-25T11:18:11.367" v="1226"/>
          <ac:grpSpMkLst>
            <pc:docMk/>
            <pc:sldMk cId="3168652956" sldId="267"/>
            <ac:grpSpMk id="4" creationId="{11A1464B-B053-1BC3-3A70-21E9E2B6A13E}"/>
          </ac:grpSpMkLst>
        </pc:grpChg>
        <pc:grpChg chg="add del mod">
          <ac:chgData name="Karina Pieterson" userId="ae22e681-ac2c-44bd-9104-ee2ec3ef1cd4" providerId="ADAL" clId="{7618FE33-DB5B-4CAD-ABAC-DDCDA675CF77}" dt="2025-09-25T13:30:20.833" v="1774" actId="478"/>
          <ac:grpSpMkLst>
            <pc:docMk/>
            <pc:sldMk cId="3168652956" sldId="267"/>
            <ac:grpSpMk id="7" creationId="{BA8C0802-5E09-A76A-183C-685EBE8E7586}"/>
          </ac:grpSpMkLst>
        </pc:grpChg>
        <pc:grpChg chg="add del mod">
          <ac:chgData name="Karina Pieterson" userId="ae22e681-ac2c-44bd-9104-ee2ec3ef1cd4" providerId="ADAL" clId="{7618FE33-DB5B-4CAD-ABAC-DDCDA675CF77}" dt="2025-09-25T13:30:21.947" v="1775" actId="478"/>
          <ac:grpSpMkLst>
            <pc:docMk/>
            <pc:sldMk cId="3168652956" sldId="267"/>
            <ac:grpSpMk id="9" creationId="{A7CA3D17-861A-134D-3E44-1D3D67CF42D8}"/>
          </ac:grpSpMkLst>
        </pc:grpChg>
        <pc:grpChg chg="add mod">
          <ac:chgData name="Karina Pieterson" userId="ae22e681-ac2c-44bd-9104-ee2ec3ef1cd4" providerId="ADAL" clId="{7618FE33-DB5B-4CAD-ABAC-DDCDA675CF77}" dt="2025-09-25T12:52:22.482" v="1720" actId="1076"/>
          <ac:grpSpMkLst>
            <pc:docMk/>
            <pc:sldMk cId="3168652956" sldId="267"/>
            <ac:grpSpMk id="11" creationId="{4BB7132F-BF21-E13F-910A-78FE39A23F8B}"/>
          </ac:grpSpMkLst>
        </pc:grpChg>
        <pc:grpChg chg="add mod">
          <ac:chgData name="Karina Pieterson" userId="ae22e681-ac2c-44bd-9104-ee2ec3ef1cd4" providerId="ADAL" clId="{7618FE33-DB5B-4CAD-ABAC-DDCDA675CF77}" dt="2025-09-25T13:31:31.034" v="1792"/>
          <ac:grpSpMkLst>
            <pc:docMk/>
            <pc:sldMk cId="3168652956" sldId="267"/>
            <ac:grpSpMk id="18" creationId="{8E45FC5A-A1B7-E493-8DF4-A2238BC15E51}"/>
          </ac:grpSpMkLst>
        </pc:grpChg>
        <pc:grpChg chg="add mod">
          <ac:chgData name="Karina Pieterson" userId="ae22e681-ac2c-44bd-9104-ee2ec3ef1cd4" providerId="ADAL" clId="{7618FE33-DB5B-4CAD-ABAC-DDCDA675CF77}" dt="2025-09-25T13:31:31.034" v="1792"/>
          <ac:grpSpMkLst>
            <pc:docMk/>
            <pc:sldMk cId="3168652956" sldId="267"/>
            <ac:grpSpMk id="20" creationId="{6D34DC40-AD7C-8F9D-EB6F-DB6660A12564}"/>
          </ac:grpSpMkLst>
        </pc:grpChg>
        <pc:picChg chg="add mod">
          <ac:chgData name="Karina Pieterson" userId="ae22e681-ac2c-44bd-9104-ee2ec3ef1cd4" providerId="ADAL" clId="{7618FE33-DB5B-4CAD-ABAC-DDCDA675CF77}" dt="2025-09-25T12:52:32.795" v="1722" actId="1076"/>
          <ac:picMkLst>
            <pc:docMk/>
            <pc:sldMk cId="3168652956" sldId="267"/>
            <ac:picMk id="17" creationId="{62B94B8E-36DA-556B-9997-94286F80B363}"/>
          </ac:picMkLst>
        </pc:picChg>
      </pc:sldChg>
      <pc:sldChg chg="addSp delSp modSp mod modNotes">
        <pc:chgData name="Karina Pieterson" userId="ae22e681-ac2c-44bd-9104-ee2ec3ef1cd4" providerId="ADAL" clId="{7618FE33-DB5B-4CAD-ABAC-DDCDA675CF77}" dt="2025-09-25T12:54:58.105" v="1745" actId="1076"/>
        <pc:sldMkLst>
          <pc:docMk/>
          <pc:sldMk cId="595347756" sldId="270"/>
        </pc:sldMkLst>
        <pc:spChg chg="mod">
          <ac:chgData name="Karina Pieterson" userId="ae22e681-ac2c-44bd-9104-ee2ec3ef1cd4" providerId="ADAL" clId="{7618FE33-DB5B-4CAD-ABAC-DDCDA675CF77}" dt="2025-09-25T11:22:30.961" v="1255" actId="207"/>
          <ac:spMkLst>
            <pc:docMk/>
            <pc:sldMk cId="595347756" sldId="270"/>
            <ac:spMk id="2" creationId="{00000000-0000-0000-0000-000000000000}"/>
          </ac:spMkLst>
        </pc:spChg>
        <pc:spChg chg="del mod">
          <ac:chgData name="Karina Pieterson" userId="ae22e681-ac2c-44bd-9104-ee2ec3ef1cd4" providerId="ADAL" clId="{7618FE33-DB5B-4CAD-ABAC-DDCDA675CF77}" dt="2025-09-25T11:23:22.872" v="1260" actId="478"/>
          <ac:spMkLst>
            <pc:docMk/>
            <pc:sldMk cId="595347756" sldId="270"/>
            <ac:spMk id="3" creationId="{00000000-0000-0000-0000-000000000000}"/>
          </ac:spMkLst>
        </pc:spChg>
        <pc:spChg chg="add del mod">
          <ac:chgData name="Karina Pieterson" userId="ae22e681-ac2c-44bd-9104-ee2ec3ef1cd4" providerId="ADAL" clId="{7618FE33-DB5B-4CAD-ABAC-DDCDA675CF77}" dt="2025-09-25T11:16:05.371" v="1195" actId="478"/>
          <ac:spMkLst>
            <pc:docMk/>
            <pc:sldMk cId="595347756" sldId="270"/>
            <ac:spMk id="5" creationId="{F248B85B-2921-4D70-244A-598C0B1C0F6C}"/>
          </ac:spMkLst>
        </pc:spChg>
        <pc:spChg chg="mod">
          <ac:chgData name="Karina Pieterson" userId="ae22e681-ac2c-44bd-9104-ee2ec3ef1cd4" providerId="ADAL" clId="{7618FE33-DB5B-4CAD-ABAC-DDCDA675CF77}" dt="2025-09-25T11:16:06.527" v="1196"/>
          <ac:spMkLst>
            <pc:docMk/>
            <pc:sldMk cId="595347756" sldId="270"/>
            <ac:spMk id="7" creationId="{40333BC9-A35C-343A-402F-CF4734301426}"/>
          </ac:spMkLst>
        </pc:spChg>
        <pc:spChg chg="add mod">
          <ac:chgData name="Karina Pieterson" userId="ae22e681-ac2c-44bd-9104-ee2ec3ef1cd4" providerId="ADAL" clId="{7618FE33-DB5B-4CAD-ABAC-DDCDA675CF77}" dt="2025-09-25T11:17:19.885" v="1211" actId="1076"/>
          <ac:spMkLst>
            <pc:docMk/>
            <pc:sldMk cId="595347756" sldId="270"/>
            <ac:spMk id="8" creationId="{FA8E01A7-D376-F337-B7C0-74D315D56078}"/>
          </ac:spMkLst>
        </pc:spChg>
        <pc:spChg chg="mod">
          <ac:chgData name="Karina Pieterson" userId="ae22e681-ac2c-44bd-9104-ee2ec3ef1cd4" providerId="ADAL" clId="{7618FE33-DB5B-4CAD-ABAC-DDCDA675CF77}" dt="2025-09-25T11:19:29.384" v="1235"/>
          <ac:spMkLst>
            <pc:docMk/>
            <pc:sldMk cId="595347756" sldId="270"/>
            <ac:spMk id="10" creationId="{4432EE05-2904-EB4C-03FC-72B37DAF5C57}"/>
          </ac:spMkLst>
        </pc:spChg>
        <pc:spChg chg="mod">
          <ac:chgData name="Karina Pieterson" userId="ae22e681-ac2c-44bd-9104-ee2ec3ef1cd4" providerId="ADAL" clId="{7618FE33-DB5B-4CAD-ABAC-DDCDA675CF77}" dt="2025-09-25T11:19:29.384" v="1235"/>
          <ac:spMkLst>
            <pc:docMk/>
            <pc:sldMk cId="595347756" sldId="270"/>
            <ac:spMk id="12" creationId="{F5E25740-44BE-49A2-E53E-D31443671C02}"/>
          </ac:spMkLst>
        </pc:spChg>
        <pc:spChg chg="add del mod">
          <ac:chgData name="Karina Pieterson" userId="ae22e681-ac2c-44bd-9104-ee2ec3ef1cd4" providerId="ADAL" clId="{7618FE33-DB5B-4CAD-ABAC-DDCDA675CF77}" dt="2025-09-25T11:23:47.521" v="1265" actId="478"/>
          <ac:spMkLst>
            <pc:docMk/>
            <pc:sldMk cId="595347756" sldId="270"/>
            <ac:spMk id="14" creationId="{45697BD4-0429-1FC0-A9FB-6E0F093C8B34}"/>
          </ac:spMkLst>
        </pc:spChg>
        <pc:spChg chg="mod">
          <ac:chgData name="Karina Pieterson" userId="ae22e681-ac2c-44bd-9104-ee2ec3ef1cd4" providerId="ADAL" clId="{7618FE33-DB5B-4CAD-ABAC-DDCDA675CF77}" dt="2025-09-25T11:23:24.638" v="1261"/>
          <ac:spMkLst>
            <pc:docMk/>
            <pc:sldMk cId="595347756" sldId="270"/>
            <ac:spMk id="16" creationId="{B8E88E46-8D07-ADC4-00BB-F0E2EE361DB9}"/>
          </ac:spMkLst>
        </pc:spChg>
        <pc:spChg chg="add mod">
          <ac:chgData name="Karina Pieterson" userId="ae22e681-ac2c-44bd-9104-ee2ec3ef1cd4" providerId="ADAL" clId="{7618FE33-DB5B-4CAD-ABAC-DDCDA675CF77}" dt="2025-09-25T11:27:04.785" v="1287" actId="1076"/>
          <ac:spMkLst>
            <pc:docMk/>
            <pc:sldMk cId="595347756" sldId="270"/>
            <ac:spMk id="17" creationId="{A6898F70-6F25-723D-B05D-D5B1F057E3FA}"/>
          </ac:spMkLst>
        </pc:spChg>
        <pc:grpChg chg="add mod">
          <ac:chgData name="Karina Pieterson" userId="ae22e681-ac2c-44bd-9104-ee2ec3ef1cd4" providerId="ADAL" clId="{7618FE33-DB5B-4CAD-ABAC-DDCDA675CF77}" dt="2025-09-25T11:17:30.841" v="1213" actId="14100"/>
          <ac:grpSpMkLst>
            <pc:docMk/>
            <pc:sldMk cId="595347756" sldId="270"/>
            <ac:grpSpMk id="6" creationId="{F61EBC0E-8A6B-0C31-C541-836A5695DDC6}"/>
          </ac:grpSpMkLst>
        </pc:grpChg>
        <pc:grpChg chg="add mod">
          <ac:chgData name="Karina Pieterson" userId="ae22e681-ac2c-44bd-9104-ee2ec3ef1cd4" providerId="ADAL" clId="{7618FE33-DB5B-4CAD-ABAC-DDCDA675CF77}" dt="2025-09-25T12:54:58.105" v="1745" actId="1076"/>
          <ac:grpSpMkLst>
            <pc:docMk/>
            <pc:sldMk cId="595347756" sldId="270"/>
            <ac:grpSpMk id="9" creationId="{69165C58-F7FC-D246-B34F-3702CA98ABF0}"/>
          </ac:grpSpMkLst>
        </pc:grpChg>
        <pc:grpChg chg="add mod">
          <ac:chgData name="Karina Pieterson" userId="ae22e681-ac2c-44bd-9104-ee2ec3ef1cd4" providerId="ADAL" clId="{7618FE33-DB5B-4CAD-ABAC-DDCDA675CF77}" dt="2025-09-25T12:54:32.305" v="1739" actId="1076"/>
          <ac:grpSpMkLst>
            <pc:docMk/>
            <pc:sldMk cId="595347756" sldId="270"/>
            <ac:grpSpMk id="11" creationId="{307AB138-4571-C310-D559-49442016128D}"/>
          </ac:grpSpMkLst>
        </pc:grpChg>
        <pc:grpChg chg="add mod">
          <ac:chgData name="Karina Pieterson" userId="ae22e681-ac2c-44bd-9104-ee2ec3ef1cd4" providerId="ADAL" clId="{7618FE33-DB5B-4CAD-ABAC-DDCDA675CF77}" dt="2025-09-25T11:34:15.497" v="1339" actId="14100"/>
          <ac:grpSpMkLst>
            <pc:docMk/>
            <pc:sldMk cId="595347756" sldId="270"/>
            <ac:grpSpMk id="15" creationId="{82EDD1DB-B876-2C3A-2C0E-89A37BD251E5}"/>
          </ac:grpSpMkLst>
        </pc:grpChg>
        <pc:picChg chg="add del mod">
          <ac:chgData name="Karina Pieterson" userId="ae22e681-ac2c-44bd-9104-ee2ec3ef1cd4" providerId="ADAL" clId="{7618FE33-DB5B-4CAD-ABAC-DDCDA675CF77}" dt="2025-09-25T11:15:40.428" v="1191" actId="478"/>
          <ac:picMkLst>
            <pc:docMk/>
            <pc:sldMk cId="595347756" sldId="270"/>
            <ac:picMk id="4" creationId="{FAEFBBC0-DD93-0B46-D6D9-56D8E8C4848D}"/>
          </ac:picMkLst>
        </pc:picChg>
      </pc:sldChg>
      <pc:sldChg chg="addSp delSp modSp mod modNotes">
        <pc:chgData name="Karina Pieterson" userId="ae22e681-ac2c-44bd-9104-ee2ec3ef1cd4" providerId="ADAL" clId="{7618FE33-DB5B-4CAD-ABAC-DDCDA675CF77}" dt="2025-09-25T13:30:53.496" v="1783"/>
        <pc:sldMkLst>
          <pc:docMk/>
          <pc:sldMk cId="1062048502" sldId="273"/>
        </pc:sldMkLst>
        <pc:spChg chg="mod">
          <ac:chgData name="Karina Pieterson" userId="ae22e681-ac2c-44bd-9104-ee2ec3ef1cd4" providerId="ADAL" clId="{7618FE33-DB5B-4CAD-ABAC-DDCDA675CF77}" dt="2025-09-25T11:29:33.746" v="1292" actId="207"/>
          <ac:spMkLst>
            <pc:docMk/>
            <pc:sldMk cId="1062048502" sldId="273"/>
            <ac:spMk id="2" creationId="{00000000-0000-0000-0000-000000000000}"/>
          </ac:spMkLst>
        </pc:spChg>
        <pc:spChg chg="del mod">
          <ac:chgData name="Karina Pieterson" userId="ae22e681-ac2c-44bd-9104-ee2ec3ef1cd4" providerId="ADAL" clId="{7618FE33-DB5B-4CAD-ABAC-DDCDA675CF77}" dt="2025-09-25T11:31:00.152" v="1301" actId="21"/>
          <ac:spMkLst>
            <pc:docMk/>
            <pc:sldMk cId="1062048502" sldId="273"/>
            <ac:spMk id="3" creationId="{00000000-0000-0000-0000-000000000000}"/>
          </ac:spMkLst>
        </pc:spChg>
        <pc:spChg chg="mod">
          <ac:chgData name="Karina Pieterson" userId="ae22e681-ac2c-44bd-9104-ee2ec3ef1cd4" providerId="ADAL" clId="{7618FE33-DB5B-4CAD-ABAC-DDCDA675CF77}" dt="2025-09-25T11:17:51.429" v="1217"/>
          <ac:spMkLst>
            <pc:docMk/>
            <pc:sldMk cId="1062048502" sldId="273"/>
            <ac:spMk id="5" creationId="{8DE52C52-872B-64BC-D561-5EF6B86EA801}"/>
          </ac:spMkLst>
        </pc:spChg>
        <pc:spChg chg="add mod">
          <ac:chgData name="Karina Pieterson" userId="ae22e681-ac2c-44bd-9104-ee2ec3ef1cd4" providerId="ADAL" clId="{7618FE33-DB5B-4CAD-ABAC-DDCDA675CF77}" dt="2025-09-25T11:17:51.429" v="1217"/>
          <ac:spMkLst>
            <pc:docMk/>
            <pc:sldMk cId="1062048502" sldId="273"/>
            <ac:spMk id="6" creationId="{C2A39B26-19DB-57EB-33B0-D1A73C388E36}"/>
          </ac:spMkLst>
        </pc:spChg>
        <pc:spChg chg="mod">
          <ac:chgData name="Karina Pieterson" userId="ae22e681-ac2c-44bd-9104-ee2ec3ef1cd4" providerId="ADAL" clId="{7618FE33-DB5B-4CAD-ABAC-DDCDA675CF77}" dt="2025-09-25T11:21:52.498" v="1242"/>
          <ac:spMkLst>
            <pc:docMk/>
            <pc:sldMk cId="1062048502" sldId="273"/>
            <ac:spMk id="8" creationId="{73E0EC64-55D9-3C1F-BFAC-63838282B98C}"/>
          </ac:spMkLst>
        </pc:spChg>
        <pc:spChg chg="mod">
          <ac:chgData name="Karina Pieterson" userId="ae22e681-ac2c-44bd-9104-ee2ec3ef1cd4" providerId="ADAL" clId="{7618FE33-DB5B-4CAD-ABAC-DDCDA675CF77}" dt="2025-09-25T11:21:52.498" v="1242"/>
          <ac:spMkLst>
            <pc:docMk/>
            <pc:sldMk cId="1062048502" sldId="273"/>
            <ac:spMk id="10" creationId="{EF41062E-AA5F-A462-B9F5-7E93F4CA9332}"/>
          </ac:spMkLst>
        </pc:spChg>
        <pc:spChg chg="mod">
          <ac:chgData name="Karina Pieterson" userId="ae22e681-ac2c-44bd-9104-ee2ec3ef1cd4" providerId="ADAL" clId="{7618FE33-DB5B-4CAD-ABAC-DDCDA675CF77}" dt="2025-09-25T11:30:21.575" v="1296" actId="1076"/>
          <ac:spMkLst>
            <pc:docMk/>
            <pc:sldMk cId="1062048502" sldId="273"/>
            <ac:spMk id="12" creationId="{4EAD3EEE-A457-9BDB-27A2-0F6166634A10}"/>
          </ac:spMkLst>
        </pc:spChg>
        <pc:spChg chg="add del mod">
          <ac:chgData name="Karina Pieterson" userId="ae22e681-ac2c-44bd-9104-ee2ec3ef1cd4" providerId="ADAL" clId="{7618FE33-DB5B-4CAD-ABAC-DDCDA675CF77}" dt="2025-09-25T11:31:10.289" v="1303"/>
          <ac:spMkLst>
            <pc:docMk/>
            <pc:sldMk cId="1062048502" sldId="273"/>
            <ac:spMk id="14" creationId="{A86D690F-CAF9-CE04-376A-08DE4321AFC3}"/>
          </ac:spMkLst>
        </pc:spChg>
        <pc:spChg chg="add mod">
          <ac:chgData name="Karina Pieterson" userId="ae22e681-ac2c-44bd-9104-ee2ec3ef1cd4" providerId="ADAL" clId="{7618FE33-DB5B-4CAD-ABAC-DDCDA675CF77}" dt="2025-09-25T11:42:55.887" v="1417" actId="12"/>
          <ac:spMkLst>
            <pc:docMk/>
            <pc:sldMk cId="1062048502" sldId="273"/>
            <ac:spMk id="15" creationId="{00000000-0000-0000-0000-000000000000}"/>
          </ac:spMkLst>
        </pc:spChg>
        <pc:spChg chg="mod">
          <ac:chgData name="Karina Pieterson" userId="ae22e681-ac2c-44bd-9104-ee2ec3ef1cd4" providerId="ADAL" clId="{7618FE33-DB5B-4CAD-ABAC-DDCDA675CF77}" dt="2025-09-25T13:30:53.496" v="1783"/>
          <ac:spMkLst>
            <pc:docMk/>
            <pc:sldMk cId="1062048502" sldId="273"/>
            <ac:spMk id="17" creationId="{50685C33-B21D-5AA6-5159-02763D29BEF2}"/>
          </ac:spMkLst>
        </pc:spChg>
        <pc:spChg chg="mod">
          <ac:chgData name="Karina Pieterson" userId="ae22e681-ac2c-44bd-9104-ee2ec3ef1cd4" providerId="ADAL" clId="{7618FE33-DB5B-4CAD-ABAC-DDCDA675CF77}" dt="2025-09-25T13:30:53.496" v="1783"/>
          <ac:spMkLst>
            <pc:docMk/>
            <pc:sldMk cId="1062048502" sldId="273"/>
            <ac:spMk id="19" creationId="{EC4248D5-84FE-1F34-5DF5-06B7F162DBF3}"/>
          </ac:spMkLst>
        </pc:spChg>
        <pc:grpChg chg="add mod">
          <ac:chgData name="Karina Pieterson" userId="ae22e681-ac2c-44bd-9104-ee2ec3ef1cd4" providerId="ADAL" clId="{7618FE33-DB5B-4CAD-ABAC-DDCDA675CF77}" dt="2025-09-25T11:17:51.429" v="1217"/>
          <ac:grpSpMkLst>
            <pc:docMk/>
            <pc:sldMk cId="1062048502" sldId="273"/>
            <ac:grpSpMk id="4" creationId="{3D0C682E-1156-9466-DDD0-242A62485E85}"/>
          </ac:grpSpMkLst>
        </pc:grpChg>
        <pc:grpChg chg="add del mod">
          <ac:chgData name="Karina Pieterson" userId="ae22e681-ac2c-44bd-9104-ee2ec3ef1cd4" providerId="ADAL" clId="{7618FE33-DB5B-4CAD-ABAC-DDCDA675CF77}" dt="2025-09-25T13:29:33.961" v="1753" actId="478"/>
          <ac:grpSpMkLst>
            <pc:docMk/>
            <pc:sldMk cId="1062048502" sldId="273"/>
            <ac:grpSpMk id="7" creationId="{A375DD9A-0689-FA5C-6EE3-5A78B882AA22}"/>
          </ac:grpSpMkLst>
        </pc:grpChg>
        <pc:grpChg chg="add del mod">
          <ac:chgData name="Karina Pieterson" userId="ae22e681-ac2c-44bd-9104-ee2ec3ef1cd4" providerId="ADAL" clId="{7618FE33-DB5B-4CAD-ABAC-DDCDA675CF77}" dt="2025-09-25T13:29:35.666" v="1754" actId="478"/>
          <ac:grpSpMkLst>
            <pc:docMk/>
            <pc:sldMk cId="1062048502" sldId="273"/>
            <ac:grpSpMk id="9" creationId="{70E76125-3134-1093-EDFB-A568ECD14292}"/>
          </ac:grpSpMkLst>
        </pc:grpChg>
        <pc:grpChg chg="add mod">
          <ac:chgData name="Karina Pieterson" userId="ae22e681-ac2c-44bd-9104-ee2ec3ef1cd4" providerId="ADAL" clId="{7618FE33-DB5B-4CAD-ABAC-DDCDA675CF77}" dt="2025-09-25T11:34:25.534" v="1340" actId="14100"/>
          <ac:grpSpMkLst>
            <pc:docMk/>
            <pc:sldMk cId="1062048502" sldId="273"/>
            <ac:grpSpMk id="11" creationId="{4B840575-1E19-29E2-46B2-CDF17C8C28BE}"/>
          </ac:grpSpMkLst>
        </pc:grpChg>
        <pc:grpChg chg="add mod">
          <ac:chgData name="Karina Pieterson" userId="ae22e681-ac2c-44bd-9104-ee2ec3ef1cd4" providerId="ADAL" clId="{7618FE33-DB5B-4CAD-ABAC-DDCDA675CF77}" dt="2025-09-25T13:30:53.496" v="1783"/>
          <ac:grpSpMkLst>
            <pc:docMk/>
            <pc:sldMk cId="1062048502" sldId="273"/>
            <ac:grpSpMk id="16" creationId="{ABC7E19B-65C4-E028-79FB-909D4EE8935C}"/>
          </ac:grpSpMkLst>
        </pc:grpChg>
        <pc:grpChg chg="add mod">
          <ac:chgData name="Karina Pieterson" userId="ae22e681-ac2c-44bd-9104-ee2ec3ef1cd4" providerId="ADAL" clId="{7618FE33-DB5B-4CAD-ABAC-DDCDA675CF77}" dt="2025-09-25T13:30:53.496" v="1783"/>
          <ac:grpSpMkLst>
            <pc:docMk/>
            <pc:sldMk cId="1062048502" sldId="273"/>
            <ac:grpSpMk id="18" creationId="{9449AE11-B892-021E-DFB4-1625754FD8EC}"/>
          </ac:grpSpMkLst>
        </pc:grpChg>
      </pc:sldChg>
      <pc:sldChg chg="addSp delSp modSp mod">
        <pc:chgData name="Karina Pieterson" userId="ae22e681-ac2c-44bd-9104-ee2ec3ef1cd4" providerId="ADAL" clId="{7618FE33-DB5B-4CAD-ABAC-DDCDA675CF77}" dt="2025-09-25T13:31:27.188" v="1791"/>
        <pc:sldMkLst>
          <pc:docMk/>
          <pc:sldMk cId="3819075227" sldId="275"/>
        </pc:sldMkLst>
        <pc:spChg chg="mod">
          <ac:chgData name="Karina Pieterson" userId="ae22e681-ac2c-44bd-9104-ee2ec3ef1cd4" providerId="ADAL" clId="{7618FE33-DB5B-4CAD-ABAC-DDCDA675CF77}" dt="2025-09-25T12:11:22.179" v="1578" actId="1076"/>
          <ac:spMkLst>
            <pc:docMk/>
            <pc:sldMk cId="3819075227" sldId="275"/>
            <ac:spMk id="2" creationId="{00000000-0000-0000-0000-000000000000}"/>
          </ac:spMkLst>
        </pc:spChg>
        <pc:spChg chg="mod">
          <ac:chgData name="Karina Pieterson" userId="ae22e681-ac2c-44bd-9104-ee2ec3ef1cd4" providerId="ADAL" clId="{7618FE33-DB5B-4CAD-ABAC-DDCDA675CF77}" dt="2025-09-25T11:45:49.733" v="1432" actId="12"/>
          <ac:spMkLst>
            <pc:docMk/>
            <pc:sldMk cId="3819075227" sldId="275"/>
            <ac:spMk id="3" creationId="{00000000-0000-0000-0000-000000000000}"/>
          </ac:spMkLst>
        </pc:spChg>
        <pc:spChg chg="mod">
          <ac:chgData name="Karina Pieterson" userId="ae22e681-ac2c-44bd-9104-ee2ec3ef1cd4" providerId="ADAL" clId="{7618FE33-DB5B-4CAD-ABAC-DDCDA675CF77}" dt="2025-09-25T11:18:09.380" v="1225"/>
          <ac:spMkLst>
            <pc:docMk/>
            <pc:sldMk cId="3819075227" sldId="275"/>
            <ac:spMk id="5" creationId="{FE8AA1A7-6660-796D-11C2-5CF49894DD26}"/>
          </ac:spMkLst>
        </pc:spChg>
        <pc:spChg chg="add mod">
          <ac:chgData name="Karina Pieterson" userId="ae22e681-ac2c-44bd-9104-ee2ec3ef1cd4" providerId="ADAL" clId="{7618FE33-DB5B-4CAD-ABAC-DDCDA675CF77}" dt="2025-09-25T11:18:09.380" v="1225"/>
          <ac:spMkLst>
            <pc:docMk/>
            <pc:sldMk cId="3819075227" sldId="275"/>
            <ac:spMk id="6" creationId="{D12645FB-0401-1789-9587-E336C52BF9BC}"/>
          </ac:spMkLst>
        </pc:spChg>
        <pc:spChg chg="mod">
          <ac:chgData name="Karina Pieterson" userId="ae22e681-ac2c-44bd-9104-ee2ec3ef1cd4" providerId="ADAL" clId="{7618FE33-DB5B-4CAD-ABAC-DDCDA675CF77}" dt="2025-09-25T11:22:12.487" v="1250"/>
          <ac:spMkLst>
            <pc:docMk/>
            <pc:sldMk cId="3819075227" sldId="275"/>
            <ac:spMk id="8" creationId="{6CE6CD0E-6F55-109F-7FAB-0315E7FABDA7}"/>
          </ac:spMkLst>
        </pc:spChg>
        <pc:spChg chg="mod">
          <ac:chgData name="Karina Pieterson" userId="ae22e681-ac2c-44bd-9104-ee2ec3ef1cd4" providerId="ADAL" clId="{7618FE33-DB5B-4CAD-ABAC-DDCDA675CF77}" dt="2025-09-25T11:22:12.487" v="1250"/>
          <ac:spMkLst>
            <pc:docMk/>
            <pc:sldMk cId="3819075227" sldId="275"/>
            <ac:spMk id="10" creationId="{57CDB7C2-4486-E6FB-0FEB-0FC18B69113C}"/>
          </ac:spMkLst>
        </pc:spChg>
        <pc:spChg chg="mod">
          <ac:chgData name="Karina Pieterson" userId="ae22e681-ac2c-44bd-9104-ee2ec3ef1cd4" providerId="ADAL" clId="{7618FE33-DB5B-4CAD-ABAC-DDCDA675CF77}" dt="2025-09-25T13:31:27.188" v="1791"/>
          <ac:spMkLst>
            <pc:docMk/>
            <pc:sldMk cId="3819075227" sldId="275"/>
            <ac:spMk id="16" creationId="{B0AC0F20-E23C-3465-3D66-AB3D30C84085}"/>
          </ac:spMkLst>
        </pc:spChg>
        <pc:spChg chg="mod">
          <ac:chgData name="Karina Pieterson" userId="ae22e681-ac2c-44bd-9104-ee2ec3ef1cd4" providerId="ADAL" clId="{7618FE33-DB5B-4CAD-ABAC-DDCDA675CF77}" dt="2025-09-25T13:31:27.188" v="1791"/>
          <ac:spMkLst>
            <pc:docMk/>
            <pc:sldMk cId="3819075227" sldId="275"/>
            <ac:spMk id="18" creationId="{9DD24BBB-3DFD-EB8A-3FC9-65BE53AC6F67}"/>
          </ac:spMkLst>
        </pc:spChg>
        <pc:grpChg chg="add mod">
          <ac:chgData name="Karina Pieterson" userId="ae22e681-ac2c-44bd-9104-ee2ec3ef1cd4" providerId="ADAL" clId="{7618FE33-DB5B-4CAD-ABAC-DDCDA675CF77}" dt="2025-09-25T11:18:09.380" v="1225"/>
          <ac:grpSpMkLst>
            <pc:docMk/>
            <pc:sldMk cId="3819075227" sldId="275"/>
            <ac:grpSpMk id="4" creationId="{76D2C76F-97FF-A17D-D11B-ABA5876ADCFB}"/>
          </ac:grpSpMkLst>
        </pc:grpChg>
        <pc:grpChg chg="add del mod">
          <ac:chgData name="Karina Pieterson" userId="ae22e681-ac2c-44bd-9104-ee2ec3ef1cd4" providerId="ADAL" clId="{7618FE33-DB5B-4CAD-ABAC-DDCDA675CF77}" dt="2025-09-25T13:30:18.737" v="1773" actId="478"/>
          <ac:grpSpMkLst>
            <pc:docMk/>
            <pc:sldMk cId="3819075227" sldId="275"/>
            <ac:grpSpMk id="7" creationId="{3E485F0B-BF7F-7C15-0B42-F8C081AB8303}"/>
          </ac:grpSpMkLst>
        </pc:grpChg>
        <pc:grpChg chg="add del mod">
          <ac:chgData name="Karina Pieterson" userId="ae22e681-ac2c-44bd-9104-ee2ec3ef1cd4" providerId="ADAL" clId="{7618FE33-DB5B-4CAD-ABAC-DDCDA675CF77}" dt="2025-09-25T13:30:17.760" v="1772" actId="478"/>
          <ac:grpSpMkLst>
            <pc:docMk/>
            <pc:sldMk cId="3819075227" sldId="275"/>
            <ac:grpSpMk id="9" creationId="{768E3D6B-7C8A-03C4-3B3C-262A5669B6C5}"/>
          </ac:grpSpMkLst>
        </pc:grpChg>
        <pc:grpChg chg="add mod">
          <ac:chgData name="Karina Pieterson" userId="ae22e681-ac2c-44bd-9104-ee2ec3ef1cd4" providerId="ADAL" clId="{7618FE33-DB5B-4CAD-ABAC-DDCDA675CF77}" dt="2025-09-25T13:31:27.188" v="1791"/>
          <ac:grpSpMkLst>
            <pc:docMk/>
            <pc:sldMk cId="3819075227" sldId="275"/>
            <ac:grpSpMk id="15" creationId="{437A7963-1FA4-F507-F81C-AF23B1093A67}"/>
          </ac:grpSpMkLst>
        </pc:grpChg>
        <pc:grpChg chg="add mod">
          <ac:chgData name="Karina Pieterson" userId="ae22e681-ac2c-44bd-9104-ee2ec3ef1cd4" providerId="ADAL" clId="{7618FE33-DB5B-4CAD-ABAC-DDCDA675CF77}" dt="2025-09-25T13:31:27.188" v="1791"/>
          <ac:grpSpMkLst>
            <pc:docMk/>
            <pc:sldMk cId="3819075227" sldId="275"/>
            <ac:grpSpMk id="17" creationId="{754B8919-A133-AC92-41AD-31A7329DE9F6}"/>
          </ac:grpSpMkLst>
        </pc:grpChg>
        <pc:picChg chg="add del mod">
          <ac:chgData name="Karina Pieterson" userId="ae22e681-ac2c-44bd-9104-ee2ec3ef1cd4" providerId="ADAL" clId="{7618FE33-DB5B-4CAD-ABAC-DDCDA675CF77}" dt="2025-09-25T12:10:58.687" v="1570" actId="478"/>
          <ac:picMkLst>
            <pc:docMk/>
            <pc:sldMk cId="3819075227" sldId="275"/>
            <ac:picMk id="12" creationId="{1C486BE2-8063-F3C3-54B4-7C7692C460CF}"/>
          </ac:picMkLst>
        </pc:picChg>
        <pc:picChg chg="add mod">
          <ac:chgData name="Karina Pieterson" userId="ae22e681-ac2c-44bd-9104-ee2ec3ef1cd4" providerId="ADAL" clId="{7618FE33-DB5B-4CAD-ABAC-DDCDA675CF77}" dt="2025-09-25T12:11:27.930" v="1579" actId="1076"/>
          <ac:picMkLst>
            <pc:docMk/>
            <pc:sldMk cId="3819075227" sldId="275"/>
            <ac:picMk id="14" creationId="{3B186D0C-90EF-2DC4-AA8D-F37F3DCCBB3D}"/>
          </ac:picMkLst>
        </pc:picChg>
      </pc:sldChg>
      <pc:sldChg chg="addSp delSp modSp mod modNotes">
        <pc:chgData name="Karina Pieterson" userId="ae22e681-ac2c-44bd-9104-ee2ec3ef1cd4" providerId="ADAL" clId="{7618FE33-DB5B-4CAD-ABAC-DDCDA675CF77}" dt="2025-09-25T13:31:34.386" v="1793"/>
        <pc:sldMkLst>
          <pc:docMk/>
          <pc:sldMk cId="27809036" sldId="276"/>
        </pc:sldMkLst>
        <pc:spChg chg="mod">
          <ac:chgData name="Karina Pieterson" userId="ae22e681-ac2c-44bd-9104-ee2ec3ef1cd4" providerId="ADAL" clId="{7618FE33-DB5B-4CAD-ABAC-DDCDA675CF77}" dt="2025-09-25T12:53:10.486" v="1727" actId="14100"/>
          <ac:spMkLst>
            <pc:docMk/>
            <pc:sldMk cId="27809036" sldId="276"/>
            <ac:spMk id="2" creationId="{00000000-0000-0000-0000-000000000000}"/>
          </ac:spMkLst>
        </pc:spChg>
        <pc:spChg chg="del mod">
          <ac:chgData name="Karina Pieterson" userId="ae22e681-ac2c-44bd-9104-ee2ec3ef1cd4" providerId="ADAL" clId="{7618FE33-DB5B-4CAD-ABAC-DDCDA675CF77}" dt="2025-09-25T11:39:47.980" v="1386" actId="21"/>
          <ac:spMkLst>
            <pc:docMk/>
            <pc:sldMk cId="27809036" sldId="276"/>
            <ac:spMk id="3" creationId="{00000000-0000-0000-0000-000000000000}"/>
          </ac:spMkLst>
        </pc:spChg>
        <pc:spChg chg="add mod">
          <ac:chgData name="Karina Pieterson" userId="ae22e681-ac2c-44bd-9104-ee2ec3ef1cd4" providerId="ADAL" clId="{7618FE33-DB5B-4CAD-ABAC-DDCDA675CF77}" dt="2025-09-25T12:52:58.816" v="1725" actId="1076"/>
          <ac:spMkLst>
            <pc:docMk/>
            <pc:sldMk cId="27809036" sldId="276"/>
            <ac:spMk id="4" creationId="{E756846D-5762-1732-8AC3-DEBCDDA09907}"/>
          </ac:spMkLst>
        </pc:spChg>
        <pc:spChg chg="mod">
          <ac:chgData name="Karina Pieterson" userId="ae22e681-ac2c-44bd-9104-ee2ec3ef1cd4" providerId="ADAL" clId="{7618FE33-DB5B-4CAD-ABAC-DDCDA675CF77}" dt="2025-09-25T11:18:19.454" v="1229"/>
          <ac:spMkLst>
            <pc:docMk/>
            <pc:sldMk cId="27809036" sldId="276"/>
            <ac:spMk id="6" creationId="{67E548E6-19EF-8066-169C-25AD6A6AF478}"/>
          </ac:spMkLst>
        </pc:spChg>
        <pc:spChg chg="add mod">
          <ac:chgData name="Karina Pieterson" userId="ae22e681-ac2c-44bd-9104-ee2ec3ef1cd4" providerId="ADAL" clId="{7618FE33-DB5B-4CAD-ABAC-DDCDA675CF77}" dt="2025-09-25T11:18:19.454" v="1229"/>
          <ac:spMkLst>
            <pc:docMk/>
            <pc:sldMk cId="27809036" sldId="276"/>
            <ac:spMk id="7" creationId="{801B17C7-3B0F-4BBD-FF03-88C65D90004D}"/>
          </ac:spMkLst>
        </pc:spChg>
        <pc:spChg chg="mod">
          <ac:chgData name="Karina Pieterson" userId="ae22e681-ac2c-44bd-9104-ee2ec3ef1cd4" providerId="ADAL" clId="{7618FE33-DB5B-4CAD-ABAC-DDCDA675CF77}" dt="2025-09-25T11:22:17.298" v="1252"/>
          <ac:spMkLst>
            <pc:docMk/>
            <pc:sldMk cId="27809036" sldId="276"/>
            <ac:spMk id="9" creationId="{129FB389-2801-5A1D-B833-6F5CD47462EE}"/>
          </ac:spMkLst>
        </pc:spChg>
        <pc:spChg chg="mod">
          <ac:chgData name="Karina Pieterson" userId="ae22e681-ac2c-44bd-9104-ee2ec3ef1cd4" providerId="ADAL" clId="{7618FE33-DB5B-4CAD-ABAC-DDCDA675CF77}" dt="2025-09-25T11:22:17.298" v="1252"/>
          <ac:spMkLst>
            <pc:docMk/>
            <pc:sldMk cId="27809036" sldId="276"/>
            <ac:spMk id="11" creationId="{0A6789EB-B8A4-2EB5-8FBB-4FD17828D33E}"/>
          </ac:spMkLst>
        </pc:spChg>
        <pc:spChg chg="mod">
          <ac:chgData name="Karina Pieterson" userId="ae22e681-ac2c-44bd-9104-ee2ec3ef1cd4" providerId="ADAL" clId="{7618FE33-DB5B-4CAD-ABAC-DDCDA675CF77}" dt="2025-09-25T11:39:38.863" v="1384"/>
          <ac:spMkLst>
            <pc:docMk/>
            <pc:sldMk cId="27809036" sldId="276"/>
            <ac:spMk id="13" creationId="{4A84D85B-F68F-C88D-08CE-F09D7E7C4DC7}"/>
          </ac:spMkLst>
        </pc:spChg>
        <pc:spChg chg="add del mod">
          <ac:chgData name="Karina Pieterson" userId="ae22e681-ac2c-44bd-9104-ee2ec3ef1cd4" providerId="ADAL" clId="{7618FE33-DB5B-4CAD-ABAC-DDCDA675CF77}" dt="2025-09-25T11:39:56.487" v="1388"/>
          <ac:spMkLst>
            <pc:docMk/>
            <pc:sldMk cId="27809036" sldId="276"/>
            <ac:spMk id="15" creationId="{A83912A6-F0D0-8A8A-E5E0-9B2A5380A3C7}"/>
          </ac:spMkLst>
        </pc:spChg>
        <pc:spChg chg="add mod">
          <ac:chgData name="Karina Pieterson" userId="ae22e681-ac2c-44bd-9104-ee2ec3ef1cd4" providerId="ADAL" clId="{7618FE33-DB5B-4CAD-ABAC-DDCDA675CF77}" dt="2025-09-25T12:52:54.073" v="1724" actId="1076"/>
          <ac:spMkLst>
            <pc:docMk/>
            <pc:sldMk cId="27809036" sldId="276"/>
            <ac:spMk id="16" creationId="{00000000-0000-0000-0000-000000000000}"/>
          </ac:spMkLst>
        </pc:spChg>
        <pc:spChg chg="mod">
          <ac:chgData name="Karina Pieterson" userId="ae22e681-ac2c-44bd-9104-ee2ec3ef1cd4" providerId="ADAL" clId="{7618FE33-DB5B-4CAD-ABAC-DDCDA675CF77}" dt="2025-09-25T13:31:34.386" v="1793"/>
          <ac:spMkLst>
            <pc:docMk/>
            <pc:sldMk cId="27809036" sldId="276"/>
            <ac:spMk id="18" creationId="{6DB3AF94-8158-5857-5D1B-A1087D99FDD5}"/>
          </ac:spMkLst>
        </pc:spChg>
        <pc:spChg chg="mod">
          <ac:chgData name="Karina Pieterson" userId="ae22e681-ac2c-44bd-9104-ee2ec3ef1cd4" providerId="ADAL" clId="{7618FE33-DB5B-4CAD-ABAC-DDCDA675CF77}" dt="2025-09-25T13:31:34.386" v="1793"/>
          <ac:spMkLst>
            <pc:docMk/>
            <pc:sldMk cId="27809036" sldId="276"/>
            <ac:spMk id="20" creationId="{02615662-6E0C-09DD-FA47-BA9C658B1913}"/>
          </ac:spMkLst>
        </pc:spChg>
        <pc:grpChg chg="add mod">
          <ac:chgData name="Karina Pieterson" userId="ae22e681-ac2c-44bd-9104-ee2ec3ef1cd4" providerId="ADAL" clId="{7618FE33-DB5B-4CAD-ABAC-DDCDA675CF77}" dt="2025-09-25T11:18:19.454" v="1229"/>
          <ac:grpSpMkLst>
            <pc:docMk/>
            <pc:sldMk cId="27809036" sldId="276"/>
            <ac:grpSpMk id="5" creationId="{ED4D7BD9-1AA8-CC33-106F-60C6A8D148E7}"/>
          </ac:grpSpMkLst>
        </pc:grpChg>
        <pc:grpChg chg="add del mod">
          <ac:chgData name="Karina Pieterson" userId="ae22e681-ac2c-44bd-9104-ee2ec3ef1cd4" providerId="ADAL" clId="{7618FE33-DB5B-4CAD-ABAC-DDCDA675CF77}" dt="2025-09-25T13:30:24.925" v="1776" actId="478"/>
          <ac:grpSpMkLst>
            <pc:docMk/>
            <pc:sldMk cId="27809036" sldId="276"/>
            <ac:grpSpMk id="8" creationId="{DA09E153-90F5-4483-7ED9-B7728733A5EF}"/>
          </ac:grpSpMkLst>
        </pc:grpChg>
        <pc:grpChg chg="add del mod">
          <ac:chgData name="Karina Pieterson" userId="ae22e681-ac2c-44bd-9104-ee2ec3ef1cd4" providerId="ADAL" clId="{7618FE33-DB5B-4CAD-ABAC-DDCDA675CF77}" dt="2025-09-25T13:30:25.837" v="1777" actId="478"/>
          <ac:grpSpMkLst>
            <pc:docMk/>
            <pc:sldMk cId="27809036" sldId="276"/>
            <ac:grpSpMk id="10" creationId="{47C181F1-FE22-16B3-296A-AF634ABD885D}"/>
          </ac:grpSpMkLst>
        </pc:grpChg>
        <pc:grpChg chg="add mod">
          <ac:chgData name="Karina Pieterson" userId="ae22e681-ac2c-44bd-9104-ee2ec3ef1cd4" providerId="ADAL" clId="{7618FE33-DB5B-4CAD-ABAC-DDCDA675CF77}" dt="2025-09-25T12:52:54.073" v="1724" actId="1076"/>
          <ac:grpSpMkLst>
            <pc:docMk/>
            <pc:sldMk cId="27809036" sldId="276"/>
            <ac:grpSpMk id="12" creationId="{3CC9A544-E6C5-ED52-926D-F9613BE2E5F9}"/>
          </ac:grpSpMkLst>
        </pc:grpChg>
        <pc:grpChg chg="add mod">
          <ac:chgData name="Karina Pieterson" userId="ae22e681-ac2c-44bd-9104-ee2ec3ef1cd4" providerId="ADAL" clId="{7618FE33-DB5B-4CAD-ABAC-DDCDA675CF77}" dt="2025-09-25T13:31:34.386" v="1793"/>
          <ac:grpSpMkLst>
            <pc:docMk/>
            <pc:sldMk cId="27809036" sldId="276"/>
            <ac:grpSpMk id="17" creationId="{73FC4775-6B1D-8AEA-F1AE-D0D9EFA4F9EC}"/>
          </ac:grpSpMkLst>
        </pc:grpChg>
        <pc:grpChg chg="add mod">
          <ac:chgData name="Karina Pieterson" userId="ae22e681-ac2c-44bd-9104-ee2ec3ef1cd4" providerId="ADAL" clId="{7618FE33-DB5B-4CAD-ABAC-DDCDA675CF77}" dt="2025-09-25T13:31:34.386" v="1793"/>
          <ac:grpSpMkLst>
            <pc:docMk/>
            <pc:sldMk cId="27809036" sldId="276"/>
            <ac:grpSpMk id="19" creationId="{5B194F03-366C-D828-176A-1B434BD5011D}"/>
          </ac:grpSpMkLst>
        </pc:grpChg>
      </pc:sldChg>
      <pc:sldChg chg="addSp delSp modSp mod modNotes">
        <pc:chgData name="Karina Pieterson" userId="ae22e681-ac2c-44bd-9104-ee2ec3ef1cd4" providerId="ADAL" clId="{7618FE33-DB5B-4CAD-ABAC-DDCDA675CF77}" dt="2025-09-25T13:59:20.126" v="2036" actId="1076"/>
        <pc:sldMkLst>
          <pc:docMk/>
          <pc:sldMk cId="2007350323" sldId="277"/>
        </pc:sldMkLst>
        <pc:spChg chg="mod">
          <ac:chgData name="Karina Pieterson" userId="ae22e681-ac2c-44bd-9104-ee2ec3ef1cd4" providerId="ADAL" clId="{7618FE33-DB5B-4CAD-ABAC-DDCDA675CF77}" dt="2025-09-25T11:28:49.476" v="1288" actId="207"/>
          <ac:spMkLst>
            <pc:docMk/>
            <pc:sldMk cId="2007350323" sldId="277"/>
            <ac:spMk id="2" creationId="{00000000-0000-0000-0000-000000000000}"/>
          </ac:spMkLst>
        </pc:spChg>
        <pc:spChg chg="mod">
          <ac:chgData name="Karina Pieterson" userId="ae22e681-ac2c-44bd-9104-ee2ec3ef1cd4" providerId="ADAL" clId="{7618FE33-DB5B-4CAD-ABAC-DDCDA675CF77}" dt="2025-09-25T11:29:16.010" v="1291" actId="20577"/>
          <ac:spMkLst>
            <pc:docMk/>
            <pc:sldMk cId="2007350323" sldId="277"/>
            <ac:spMk id="3" creationId="{00000000-0000-0000-0000-000000000000}"/>
          </ac:spMkLst>
        </pc:spChg>
        <pc:spChg chg="mod">
          <ac:chgData name="Karina Pieterson" userId="ae22e681-ac2c-44bd-9104-ee2ec3ef1cd4" providerId="ADAL" clId="{7618FE33-DB5B-4CAD-ABAC-DDCDA675CF77}" dt="2025-09-25T11:17:46.885" v="1215"/>
          <ac:spMkLst>
            <pc:docMk/>
            <pc:sldMk cId="2007350323" sldId="277"/>
            <ac:spMk id="5" creationId="{D29FBD16-574E-2123-CD58-B9A37A63F621}"/>
          </ac:spMkLst>
        </pc:spChg>
        <pc:spChg chg="add mod">
          <ac:chgData name="Karina Pieterson" userId="ae22e681-ac2c-44bd-9104-ee2ec3ef1cd4" providerId="ADAL" clId="{7618FE33-DB5B-4CAD-ABAC-DDCDA675CF77}" dt="2025-09-25T11:17:48.348" v="1216" actId="1036"/>
          <ac:spMkLst>
            <pc:docMk/>
            <pc:sldMk cId="2007350323" sldId="277"/>
            <ac:spMk id="6" creationId="{73B8D1C3-BC31-C410-EA1E-93812CEC2449}"/>
          </ac:spMkLst>
        </pc:spChg>
        <pc:spChg chg="mod">
          <ac:chgData name="Karina Pieterson" userId="ae22e681-ac2c-44bd-9104-ee2ec3ef1cd4" providerId="ADAL" clId="{7618FE33-DB5B-4CAD-ABAC-DDCDA675CF77}" dt="2025-09-25T11:21:50.278" v="1241"/>
          <ac:spMkLst>
            <pc:docMk/>
            <pc:sldMk cId="2007350323" sldId="277"/>
            <ac:spMk id="8" creationId="{276AD6D4-24FA-A19B-9A99-AD2CBE6FE66D}"/>
          </ac:spMkLst>
        </pc:spChg>
        <pc:spChg chg="mod">
          <ac:chgData name="Karina Pieterson" userId="ae22e681-ac2c-44bd-9104-ee2ec3ef1cd4" providerId="ADAL" clId="{7618FE33-DB5B-4CAD-ABAC-DDCDA675CF77}" dt="2025-09-25T11:21:50.278" v="1241"/>
          <ac:spMkLst>
            <pc:docMk/>
            <pc:sldMk cId="2007350323" sldId="277"/>
            <ac:spMk id="10" creationId="{D675CB1D-9862-2145-04FB-EEE45D225319}"/>
          </ac:spMkLst>
        </pc:spChg>
        <pc:spChg chg="mod">
          <ac:chgData name="Karina Pieterson" userId="ae22e681-ac2c-44bd-9104-ee2ec3ef1cd4" providerId="ADAL" clId="{7618FE33-DB5B-4CAD-ABAC-DDCDA675CF77}" dt="2025-09-25T12:55:19.113" v="1752"/>
          <ac:spMkLst>
            <pc:docMk/>
            <pc:sldMk cId="2007350323" sldId="277"/>
            <ac:spMk id="12" creationId="{A623DFCB-E993-CF9A-7CE0-18DE7B80C8BE}"/>
          </ac:spMkLst>
        </pc:spChg>
        <pc:spChg chg="mod">
          <ac:chgData name="Karina Pieterson" userId="ae22e681-ac2c-44bd-9104-ee2ec3ef1cd4" providerId="ADAL" clId="{7618FE33-DB5B-4CAD-ABAC-DDCDA675CF77}" dt="2025-09-25T12:55:19.113" v="1752"/>
          <ac:spMkLst>
            <pc:docMk/>
            <pc:sldMk cId="2007350323" sldId="277"/>
            <ac:spMk id="14" creationId="{21E9F17F-56F2-AC1C-D561-8156AB91A9E7}"/>
          </ac:spMkLst>
        </pc:spChg>
        <pc:grpChg chg="add mod">
          <ac:chgData name="Karina Pieterson" userId="ae22e681-ac2c-44bd-9104-ee2ec3ef1cd4" providerId="ADAL" clId="{7618FE33-DB5B-4CAD-ABAC-DDCDA675CF77}" dt="2025-09-25T11:17:48.348" v="1216" actId="1036"/>
          <ac:grpSpMkLst>
            <pc:docMk/>
            <pc:sldMk cId="2007350323" sldId="277"/>
            <ac:grpSpMk id="4" creationId="{AAA3F56D-E9B1-289B-F2FA-ECFF3A173496}"/>
          </ac:grpSpMkLst>
        </pc:grpChg>
        <pc:grpChg chg="add del mod">
          <ac:chgData name="Karina Pieterson" userId="ae22e681-ac2c-44bd-9104-ee2ec3ef1cd4" providerId="ADAL" clId="{7618FE33-DB5B-4CAD-ABAC-DDCDA675CF77}" dt="2025-09-25T12:55:16.197" v="1749" actId="478"/>
          <ac:grpSpMkLst>
            <pc:docMk/>
            <pc:sldMk cId="2007350323" sldId="277"/>
            <ac:grpSpMk id="7" creationId="{C2B5FC6B-03A7-5F5C-48B5-9BC3881B2DAD}"/>
          </ac:grpSpMkLst>
        </pc:grpChg>
        <pc:grpChg chg="add del mod">
          <ac:chgData name="Karina Pieterson" userId="ae22e681-ac2c-44bd-9104-ee2ec3ef1cd4" providerId="ADAL" clId="{7618FE33-DB5B-4CAD-ABAC-DDCDA675CF77}" dt="2025-09-25T12:55:17.507" v="1751" actId="478"/>
          <ac:grpSpMkLst>
            <pc:docMk/>
            <pc:sldMk cId="2007350323" sldId="277"/>
            <ac:grpSpMk id="9" creationId="{3843774F-F3D7-1B45-07C0-6DF073A16A71}"/>
          </ac:grpSpMkLst>
        </pc:grpChg>
        <pc:grpChg chg="add mod">
          <ac:chgData name="Karina Pieterson" userId="ae22e681-ac2c-44bd-9104-ee2ec3ef1cd4" providerId="ADAL" clId="{7618FE33-DB5B-4CAD-ABAC-DDCDA675CF77}" dt="2025-09-25T12:55:19.113" v="1752"/>
          <ac:grpSpMkLst>
            <pc:docMk/>
            <pc:sldMk cId="2007350323" sldId="277"/>
            <ac:grpSpMk id="11" creationId="{EF9C5110-C396-143E-F2E9-DB0861D0F563}"/>
          </ac:grpSpMkLst>
        </pc:grpChg>
        <pc:grpChg chg="add mod">
          <ac:chgData name="Karina Pieterson" userId="ae22e681-ac2c-44bd-9104-ee2ec3ef1cd4" providerId="ADAL" clId="{7618FE33-DB5B-4CAD-ABAC-DDCDA675CF77}" dt="2025-09-25T12:55:19.113" v="1752"/>
          <ac:grpSpMkLst>
            <pc:docMk/>
            <pc:sldMk cId="2007350323" sldId="277"/>
            <ac:grpSpMk id="13" creationId="{0099A764-9965-BDE2-1958-57CC77CEC070}"/>
          </ac:grpSpMkLst>
        </pc:grpChg>
        <pc:picChg chg="add del mod">
          <ac:chgData name="Karina Pieterson" userId="ae22e681-ac2c-44bd-9104-ee2ec3ef1cd4" providerId="ADAL" clId="{7618FE33-DB5B-4CAD-ABAC-DDCDA675CF77}" dt="2025-09-25T13:54:47.832" v="2011" actId="478"/>
          <ac:picMkLst>
            <pc:docMk/>
            <pc:sldMk cId="2007350323" sldId="277"/>
            <ac:picMk id="16" creationId="{08E5D695-5107-913B-69CB-3046F98AF038}"/>
          </ac:picMkLst>
        </pc:picChg>
        <pc:picChg chg="add mod">
          <ac:chgData name="Karina Pieterson" userId="ae22e681-ac2c-44bd-9104-ee2ec3ef1cd4" providerId="ADAL" clId="{7618FE33-DB5B-4CAD-ABAC-DDCDA675CF77}" dt="2025-09-25T13:55:43.887" v="2026" actId="14100"/>
          <ac:picMkLst>
            <pc:docMk/>
            <pc:sldMk cId="2007350323" sldId="277"/>
            <ac:picMk id="18" creationId="{E876846A-4E2B-C4FF-083D-F59C67003C3E}"/>
          </ac:picMkLst>
        </pc:picChg>
        <pc:picChg chg="add mod">
          <ac:chgData name="Karina Pieterson" userId="ae22e681-ac2c-44bd-9104-ee2ec3ef1cd4" providerId="ADAL" clId="{7618FE33-DB5B-4CAD-ABAC-DDCDA675CF77}" dt="2025-09-25T13:59:20.126" v="2036" actId="1076"/>
          <ac:picMkLst>
            <pc:docMk/>
            <pc:sldMk cId="2007350323" sldId="277"/>
            <ac:picMk id="20" creationId="{41547CC5-E13A-F565-3A15-AD814FE07E77}"/>
          </ac:picMkLst>
        </pc:picChg>
      </pc:sldChg>
      <pc:sldChg chg="addSp delSp modSp mod modNotes">
        <pc:chgData name="Karina Pieterson" userId="ae22e681-ac2c-44bd-9104-ee2ec3ef1cd4" providerId="ADAL" clId="{7618FE33-DB5B-4CAD-ABAC-DDCDA675CF77}" dt="2025-09-25T13:31:38.447" v="1794"/>
        <pc:sldMkLst>
          <pc:docMk/>
          <pc:sldMk cId="1002326057" sldId="278"/>
        </pc:sldMkLst>
        <pc:spChg chg="mod">
          <ac:chgData name="Karina Pieterson" userId="ae22e681-ac2c-44bd-9104-ee2ec3ef1cd4" providerId="ADAL" clId="{7618FE33-DB5B-4CAD-ABAC-DDCDA675CF77}" dt="2025-09-25T11:42:13.590" v="1412" actId="207"/>
          <ac:spMkLst>
            <pc:docMk/>
            <pc:sldMk cId="1002326057" sldId="278"/>
            <ac:spMk id="2" creationId="{00000000-0000-0000-0000-000000000000}"/>
          </ac:spMkLst>
        </pc:spChg>
        <pc:spChg chg="mod">
          <ac:chgData name="Karina Pieterson" userId="ae22e681-ac2c-44bd-9104-ee2ec3ef1cd4" providerId="ADAL" clId="{7618FE33-DB5B-4CAD-ABAC-DDCDA675CF77}" dt="2025-09-25T11:42:28.099" v="1416" actId="207"/>
          <ac:spMkLst>
            <pc:docMk/>
            <pc:sldMk cId="1002326057" sldId="278"/>
            <ac:spMk id="3" creationId="{00000000-0000-0000-0000-000000000000}"/>
          </ac:spMkLst>
        </pc:spChg>
        <pc:spChg chg="mod">
          <ac:chgData name="Karina Pieterson" userId="ae22e681-ac2c-44bd-9104-ee2ec3ef1cd4" providerId="ADAL" clId="{7618FE33-DB5B-4CAD-ABAC-DDCDA675CF77}" dt="2025-09-25T11:18:13.683" v="1227"/>
          <ac:spMkLst>
            <pc:docMk/>
            <pc:sldMk cId="1002326057" sldId="278"/>
            <ac:spMk id="5" creationId="{67FD19B8-AEA4-FFFE-E07B-43BFDE23F0AD}"/>
          </ac:spMkLst>
        </pc:spChg>
        <pc:spChg chg="add mod">
          <ac:chgData name="Karina Pieterson" userId="ae22e681-ac2c-44bd-9104-ee2ec3ef1cd4" providerId="ADAL" clId="{7618FE33-DB5B-4CAD-ABAC-DDCDA675CF77}" dt="2025-09-25T11:18:13.683" v="1227"/>
          <ac:spMkLst>
            <pc:docMk/>
            <pc:sldMk cId="1002326057" sldId="278"/>
            <ac:spMk id="6" creationId="{B3E700E1-0378-BA46-7722-A54AEFAF734C}"/>
          </ac:spMkLst>
        </pc:spChg>
        <pc:spChg chg="mod">
          <ac:chgData name="Karina Pieterson" userId="ae22e681-ac2c-44bd-9104-ee2ec3ef1cd4" providerId="ADAL" clId="{7618FE33-DB5B-4CAD-ABAC-DDCDA675CF77}" dt="2025-09-25T11:22:19.362" v="1253"/>
          <ac:spMkLst>
            <pc:docMk/>
            <pc:sldMk cId="1002326057" sldId="278"/>
            <ac:spMk id="8" creationId="{070AE002-9060-B7D8-D35F-A653C1105235}"/>
          </ac:spMkLst>
        </pc:spChg>
        <pc:spChg chg="mod">
          <ac:chgData name="Karina Pieterson" userId="ae22e681-ac2c-44bd-9104-ee2ec3ef1cd4" providerId="ADAL" clId="{7618FE33-DB5B-4CAD-ABAC-DDCDA675CF77}" dt="2025-09-25T11:22:19.362" v="1253"/>
          <ac:spMkLst>
            <pc:docMk/>
            <pc:sldMk cId="1002326057" sldId="278"/>
            <ac:spMk id="10" creationId="{D8E8C0F1-3E82-9397-ED03-DC49D98EE18F}"/>
          </ac:spMkLst>
        </pc:spChg>
        <pc:spChg chg="mod">
          <ac:chgData name="Karina Pieterson" userId="ae22e681-ac2c-44bd-9104-ee2ec3ef1cd4" providerId="ADAL" clId="{7618FE33-DB5B-4CAD-ABAC-DDCDA675CF77}" dt="2025-09-25T13:31:38.447" v="1794"/>
          <ac:spMkLst>
            <pc:docMk/>
            <pc:sldMk cId="1002326057" sldId="278"/>
            <ac:spMk id="16" creationId="{44B03B2D-57F3-4BA7-FBD2-B5EDB7EA6B85}"/>
          </ac:spMkLst>
        </pc:spChg>
        <pc:spChg chg="mod">
          <ac:chgData name="Karina Pieterson" userId="ae22e681-ac2c-44bd-9104-ee2ec3ef1cd4" providerId="ADAL" clId="{7618FE33-DB5B-4CAD-ABAC-DDCDA675CF77}" dt="2025-09-25T13:31:38.447" v="1794"/>
          <ac:spMkLst>
            <pc:docMk/>
            <pc:sldMk cId="1002326057" sldId="278"/>
            <ac:spMk id="18" creationId="{13505016-5396-3CD8-B95E-79622E32DEDA}"/>
          </ac:spMkLst>
        </pc:spChg>
        <pc:grpChg chg="add mod">
          <ac:chgData name="Karina Pieterson" userId="ae22e681-ac2c-44bd-9104-ee2ec3ef1cd4" providerId="ADAL" clId="{7618FE33-DB5B-4CAD-ABAC-DDCDA675CF77}" dt="2025-09-25T11:18:13.683" v="1227"/>
          <ac:grpSpMkLst>
            <pc:docMk/>
            <pc:sldMk cId="1002326057" sldId="278"/>
            <ac:grpSpMk id="4" creationId="{232D31B0-4A66-A664-5126-0A37892646BB}"/>
          </ac:grpSpMkLst>
        </pc:grpChg>
        <pc:grpChg chg="add del mod">
          <ac:chgData name="Karina Pieterson" userId="ae22e681-ac2c-44bd-9104-ee2ec3ef1cd4" providerId="ADAL" clId="{7618FE33-DB5B-4CAD-ABAC-DDCDA675CF77}" dt="2025-09-25T13:30:28.381" v="1778" actId="478"/>
          <ac:grpSpMkLst>
            <pc:docMk/>
            <pc:sldMk cId="1002326057" sldId="278"/>
            <ac:grpSpMk id="7" creationId="{51F9FB63-9FE1-C636-4BAD-F895603F2DC4}"/>
          </ac:grpSpMkLst>
        </pc:grpChg>
        <pc:grpChg chg="add del mod">
          <ac:chgData name="Karina Pieterson" userId="ae22e681-ac2c-44bd-9104-ee2ec3ef1cd4" providerId="ADAL" clId="{7618FE33-DB5B-4CAD-ABAC-DDCDA675CF77}" dt="2025-09-25T13:30:29.656" v="1779" actId="478"/>
          <ac:grpSpMkLst>
            <pc:docMk/>
            <pc:sldMk cId="1002326057" sldId="278"/>
            <ac:grpSpMk id="9" creationId="{C2FFE5C3-8689-8BB9-66C8-1A1FD385F9C8}"/>
          </ac:grpSpMkLst>
        </pc:grpChg>
        <pc:grpChg chg="add mod">
          <ac:chgData name="Karina Pieterson" userId="ae22e681-ac2c-44bd-9104-ee2ec3ef1cd4" providerId="ADAL" clId="{7618FE33-DB5B-4CAD-ABAC-DDCDA675CF77}" dt="2025-09-25T13:31:38.447" v="1794"/>
          <ac:grpSpMkLst>
            <pc:docMk/>
            <pc:sldMk cId="1002326057" sldId="278"/>
            <ac:grpSpMk id="15" creationId="{9876F10E-E7E1-7294-8B45-7745F4639EFA}"/>
          </ac:grpSpMkLst>
        </pc:grpChg>
        <pc:grpChg chg="add mod">
          <ac:chgData name="Karina Pieterson" userId="ae22e681-ac2c-44bd-9104-ee2ec3ef1cd4" providerId="ADAL" clId="{7618FE33-DB5B-4CAD-ABAC-DDCDA675CF77}" dt="2025-09-25T13:31:38.447" v="1794"/>
          <ac:grpSpMkLst>
            <pc:docMk/>
            <pc:sldMk cId="1002326057" sldId="278"/>
            <ac:grpSpMk id="17" creationId="{7E23469A-C12D-55C5-ED38-1D706B69AD84}"/>
          </ac:grpSpMkLst>
        </pc:grpChg>
        <pc:graphicFrameChg chg="add del mod">
          <ac:chgData name="Karina Pieterson" userId="ae22e681-ac2c-44bd-9104-ee2ec3ef1cd4" providerId="ADAL" clId="{7618FE33-DB5B-4CAD-ABAC-DDCDA675CF77}" dt="2025-09-25T11:57:49.455" v="1518" actId="478"/>
          <ac:graphicFrameMkLst>
            <pc:docMk/>
            <pc:sldMk cId="1002326057" sldId="278"/>
            <ac:graphicFrameMk id="11" creationId="{DCB26CCC-AE18-F005-5531-612A6795AD9E}"/>
          </ac:graphicFrameMkLst>
        </pc:graphicFrameChg>
        <pc:graphicFrameChg chg="add del mod">
          <ac:chgData name="Karina Pieterson" userId="ae22e681-ac2c-44bd-9104-ee2ec3ef1cd4" providerId="ADAL" clId="{7618FE33-DB5B-4CAD-ABAC-DDCDA675CF77}" dt="2025-09-25T11:58:07.862" v="1520" actId="478"/>
          <ac:graphicFrameMkLst>
            <pc:docMk/>
            <pc:sldMk cId="1002326057" sldId="278"/>
            <ac:graphicFrameMk id="12" creationId="{8049A01F-4F6F-FA77-BD44-8A34739D56C3}"/>
          </ac:graphicFrameMkLst>
        </pc:graphicFrameChg>
        <pc:picChg chg="add mod">
          <ac:chgData name="Karina Pieterson" userId="ae22e681-ac2c-44bd-9104-ee2ec3ef1cd4" providerId="ADAL" clId="{7618FE33-DB5B-4CAD-ABAC-DDCDA675CF77}" dt="2025-09-25T11:59:24.689" v="1537" actId="14100"/>
          <ac:picMkLst>
            <pc:docMk/>
            <pc:sldMk cId="1002326057" sldId="278"/>
            <ac:picMk id="14" creationId="{46AE44D2-F8CA-699A-7C61-03C3B98A66BA}"/>
          </ac:picMkLst>
        </pc:picChg>
      </pc:sldChg>
      <pc:sldChg chg="addSp delSp modSp mod modNotes">
        <pc:chgData name="Karina Pieterson" userId="ae22e681-ac2c-44bd-9104-ee2ec3ef1cd4" providerId="ADAL" clId="{7618FE33-DB5B-4CAD-ABAC-DDCDA675CF77}" dt="2025-09-25T13:42:59.069" v="1999" actId="1076"/>
        <pc:sldMkLst>
          <pc:docMk/>
          <pc:sldMk cId="464137781" sldId="279"/>
        </pc:sldMkLst>
        <pc:spChg chg="mod">
          <ac:chgData name="Karina Pieterson" userId="ae22e681-ac2c-44bd-9104-ee2ec3ef1cd4" providerId="ADAL" clId="{7618FE33-DB5B-4CAD-ABAC-DDCDA675CF77}" dt="2025-09-25T11:45:15.318" v="1429" actId="1076"/>
          <ac:spMkLst>
            <pc:docMk/>
            <pc:sldMk cId="464137781" sldId="279"/>
            <ac:spMk id="2" creationId="{00000000-0000-0000-0000-000000000000}"/>
          </ac:spMkLst>
        </pc:spChg>
        <pc:spChg chg="mod">
          <ac:chgData name="Karina Pieterson" userId="ae22e681-ac2c-44bd-9104-ee2ec3ef1cd4" providerId="ADAL" clId="{7618FE33-DB5B-4CAD-ABAC-DDCDA675CF77}" dt="2025-09-25T13:42:51.351" v="1997" actId="14100"/>
          <ac:spMkLst>
            <pc:docMk/>
            <pc:sldMk cId="464137781" sldId="279"/>
            <ac:spMk id="3" creationId="{00000000-0000-0000-0000-000000000000}"/>
          </ac:spMkLst>
        </pc:spChg>
        <pc:spChg chg="mod">
          <ac:chgData name="Karina Pieterson" userId="ae22e681-ac2c-44bd-9104-ee2ec3ef1cd4" providerId="ADAL" clId="{7618FE33-DB5B-4CAD-ABAC-DDCDA675CF77}" dt="2025-09-25T11:18:05.185" v="1223"/>
          <ac:spMkLst>
            <pc:docMk/>
            <pc:sldMk cId="464137781" sldId="279"/>
            <ac:spMk id="5" creationId="{D4DF8D6A-7F24-9947-2EDB-8F1438DECE60}"/>
          </ac:spMkLst>
        </pc:spChg>
        <pc:spChg chg="add mod">
          <ac:chgData name="Karina Pieterson" userId="ae22e681-ac2c-44bd-9104-ee2ec3ef1cd4" providerId="ADAL" clId="{7618FE33-DB5B-4CAD-ABAC-DDCDA675CF77}" dt="2025-09-25T11:18:05.185" v="1223"/>
          <ac:spMkLst>
            <pc:docMk/>
            <pc:sldMk cId="464137781" sldId="279"/>
            <ac:spMk id="6" creationId="{BC1072AC-A8B6-7DE9-A914-D5BB6D48DA3D}"/>
          </ac:spMkLst>
        </pc:spChg>
        <pc:spChg chg="mod">
          <ac:chgData name="Karina Pieterson" userId="ae22e681-ac2c-44bd-9104-ee2ec3ef1cd4" providerId="ADAL" clId="{7618FE33-DB5B-4CAD-ABAC-DDCDA675CF77}" dt="2025-09-25T11:22:07.865" v="1248"/>
          <ac:spMkLst>
            <pc:docMk/>
            <pc:sldMk cId="464137781" sldId="279"/>
            <ac:spMk id="8" creationId="{F6520FA1-5561-036B-D3EC-B0B20439632B}"/>
          </ac:spMkLst>
        </pc:spChg>
        <pc:spChg chg="mod">
          <ac:chgData name="Karina Pieterson" userId="ae22e681-ac2c-44bd-9104-ee2ec3ef1cd4" providerId="ADAL" clId="{7618FE33-DB5B-4CAD-ABAC-DDCDA675CF77}" dt="2025-09-25T11:22:07.865" v="1248"/>
          <ac:spMkLst>
            <pc:docMk/>
            <pc:sldMk cId="464137781" sldId="279"/>
            <ac:spMk id="10" creationId="{D4FFED8A-057D-BDB4-C479-9477B84719D4}"/>
          </ac:spMkLst>
        </pc:spChg>
        <pc:spChg chg="add mod">
          <ac:chgData name="Karina Pieterson" userId="ae22e681-ac2c-44bd-9104-ee2ec3ef1cd4" providerId="ADAL" clId="{7618FE33-DB5B-4CAD-ABAC-DDCDA675CF77}" dt="2025-09-25T13:42:59.069" v="1999" actId="1076"/>
          <ac:spMkLst>
            <pc:docMk/>
            <pc:sldMk cId="464137781" sldId="279"/>
            <ac:spMk id="11" creationId="{3543F40B-5B2E-CB02-626D-FDA88A210F89}"/>
          </ac:spMkLst>
        </pc:spChg>
        <pc:spChg chg="mod">
          <ac:chgData name="Karina Pieterson" userId="ae22e681-ac2c-44bd-9104-ee2ec3ef1cd4" providerId="ADAL" clId="{7618FE33-DB5B-4CAD-ABAC-DDCDA675CF77}" dt="2025-09-25T13:31:19.118" v="1789"/>
          <ac:spMkLst>
            <pc:docMk/>
            <pc:sldMk cId="464137781" sldId="279"/>
            <ac:spMk id="15" creationId="{F83ECB89-35E6-A031-E3C8-31F36A6F5CAD}"/>
          </ac:spMkLst>
        </pc:spChg>
        <pc:spChg chg="mod">
          <ac:chgData name="Karina Pieterson" userId="ae22e681-ac2c-44bd-9104-ee2ec3ef1cd4" providerId="ADAL" clId="{7618FE33-DB5B-4CAD-ABAC-DDCDA675CF77}" dt="2025-09-25T13:31:19.118" v="1789"/>
          <ac:spMkLst>
            <pc:docMk/>
            <pc:sldMk cId="464137781" sldId="279"/>
            <ac:spMk id="17" creationId="{40E03B31-AF95-0F26-2B59-2D60A6166FD2}"/>
          </ac:spMkLst>
        </pc:spChg>
        <pc:grpChg chg="add mod">
          <ac:chgData name="Karina Pieterson" userId="ae22e681-ac2c-44bd-9104-ee2ec3ef1cd4" providerId="ADAL" clId="{7618FE33-DB5B-4CAD-ABAC-DDCDA675CF77}" dt="2025-09-25T11:18:05.185" v="1223"/>
          <ac:grpSpMkLst>
            <pc:docMk/>
            <pc:sldMk cId="464137781" sldId="279"/>
            <ac:grpSpMk id="4" creationId="{59580289-53EF-B8FB-87CF-A8473AB19D7D}"/>
          </ac:grpSpMkLst>
        </pc:grpChg>
        <pc:grpChg chg="add del mod">
          <ac:chgData name="Karina Pieterson" userId="ae22e681-ac2c-44bd-9104-ee2ec3ef1cd4" providerId="ADAL" clId="{7618FE33-DB5B-4CAD-ABAC-DDCDA675CF77}" dt="2025-09-25T13:30:00.523" v="1767" actId="478"/>
          <ac:grpSpMkLst>
            <pc:docMk/>
            <pc:sldMk cId="464137781" sldId="279"/>
            <ac:grpSpMk id="7" creationId="{B97DAE6D-505F-D108-88DD-3764283AEB68}"/>
          </ac:grpSpMkLst>
        </pc:grpChg>
        <pc:grpChg chg="add del mod">
          <ac:chgData name="Karina Pieterson" userId="ae22e681-ac2c-44bd-9104-ee2ec3ef1cd4" providerId="ADAL" clId="{7618FE33-DB5B-4CAD-ABAC-DDCDA675CF77}" dt="2025-09-25T13:30:01.845" v="1768" actId="478"/>
          <ac:grpSpMkLst>
            <pc:docMk/>
            <pc:sldMk cId="464137781" sldId="279"/>
            <ac:grpSpMk id="9" creationId="{87FCF3CF-637D-9DF5-DE87-4C5683247EA3}"/>
          </ac:grpSpMkLst>
        </pc:grpChg>
        <pc:grpChg chg="add mod">
          <ac:chgData name="Karina Pieterson" userId="ae22e681-ac2c-44bd-9104-ee2ec3ef1cd4" providerId="ADAL" clId="{7618FE33-DB5B-4CAD-ABAC-DDCDA675CF77}" dt="2025-09-25T13:31:19.118" v="1789"/>
          <ac:grpSpMkLst>
            <pc:docMk/>
            <pc:sldMk cId="464137781" sldId="279"/>
            <ac:grpSpMk id="14" creationId="{106AE759-FA8E-CCD2-9D9D-836866ECD34A}"/>
          </ac:grpSpMkLst>
        </pc:grpChg>
        <pc:grpChg chg="add mod">
          <ac:chgData name="Karina Pieterson" userId="ae22e681-ac2c-44bd-9104-ee2ec3ef1cd4" providerId="ADAL" clId="{7618FE33-DB5B-4CAD-ABAC-DDCDA675CF77}" dt="2025-09-25T13:31:19.118" v="1789"/>
          <ac:grpSpMkLst>
            <pc:docMk/>
            <pc:sldMk cId="464137781" sldId="279"/>
            <ac:grpSpMk id="16" creationId="{36589B07-F355-36A2-2F11-67C64BA240F8}"/>
          </ac:grpSpMkLst>
        </pc:grpChg>
        <pc:picChg chg="add mod">
          <ac:chgData name="Karina Pieterson" userId="ae22e681-ac2c-44bd-9104-ee2ec3ef1cd4" providerId="ADAL" clId="{7618FE33-DB5B-4CAD-ABAC-DDCDA675CF77}" dt="2025-09-25T13:42:54.353" v="1998" actId="1076"/>
          <ac:picMkLst>
            <pc:docMk/>
            <pc:sldMk cId="464137781" sldId="279"/>
            <ac:picMk id="13" creationId="{C81E1400-2956-DC5A-D640-DE4433AE8367}"/>
          </ac:picMkLst>
        </pc:picChg>
      </pc:sldChg>
      <pc:sldChg chg="addSp delSp modSp mod modNotes">
        <pc:chgData name="Karina Pieterson" userId="ae22e681-ac2c-44bd-9104-ee2ec3ef1cd4" providerId="ADAL" clId="{7618FE33-DB5B-4CAD-ABAC-DDCDA675CF77}" dt="2025-09-25T13:31:43.852" v="1795"/>
        <pc:sldMkLst>
          <pc:docMk/>
          <pc:sldMk cId="2984142824" sldId="280"/>
        </pc:sldMkLst>
        <pc:spChg chg="mod">
          <ac:chgData name="Karina Pieterson" userId="ae22e681-ac2c-44bd-9104-ee2ec3ef1cd4" providerId="ADAL" clId="{7618FE33-DB5B-4CAD-ABAC-DDCDA675CF77}" dt="2025-09-25T11:14:16.986" v="1184"/>
          <ac:spMkLst>
            <pc:docMk/>
            <pc:sldMk cId="2984142824" sldId="280"/>
            <ac:spMk id="2" creationId="{00000000-0000-0000-0000-000000000000}"/>
          </ac:spMkLst>
        </pc:spChg>
        <pc:spChg chg="mod">
          <ac:chgData name="Karina Pieterson" userId="ae22e681-ac2c-44bd-9104-ee2ec3ef1cd4" providerId="ADAL" clId="{7618FE33-DB5B-4CAD-ABAC-DDCDA675CF77}" dt="2025-09-25T11:53:20.443" v="1494" actId="1076"/>
          <ac:spMkLst>
            <pc:docMk/>
            <pc:sldMk cId="2984142824" sldId="280"/>
            <ac:spMk id="3" creationId="{00000000-0000-0000-0000-000000000000}"/>
          </ac:spMkLst>
        </pc:spChg>
        <pc:spChg chg="mod">
          <ac:chgData name="Karina Pieterson" userId="ae22e681-ac2c-44bd-9104-ee2ec3ef1cd4" providerId="ADAL" clId="{7618FE33-DB5B-4CAD-ABAC-DDCDA675CF77}" dt="2025-09-25T11:18:17.061" v="1228"/>
          <ac:spMkLst>
            <pc:docMk/>
            <pc:sldMk cId="2984142824" sldId="280"/>
            <ac:spMk id="5" creationId="{9A8F1086-DD01-AB1A-E5C0-5808D847A5B9}"/>
          </ac:spMkLst>
        </pc:spChg>
        <pc:spChg chg="add mod">
          <ac:chgData name="Karina Pieterson" userId="ae22e681-ac2c-44bd-9104-ee2ec3ef1cd4" providerId="ADAL" clId="{7618FE33-DB5B-4CAD-ABAC-DDCDA675CF77}" dt="2025-09-25T11:18:17.061" v="1228"/>
          <ac:spMkLst>
            <pc:docMk/>
            <pc:sldMk cId="2984142824" sldId="280"/>
            <ac:spMk id="6" creationId="{1ADEDB88-E7CF-4F79-6CF1-024375801FD8}"/>
          </ac:spMkLst>
        </pc:spChg>
        <pc:spChg chg="mod">
          <ac:chgData name="Karina Pieterson" userId="ae22e681-ac2c-44bd-9104-ee2ec3ef1cd4" providerId="ADAL" clId="{7618FE33-DB5B-4CAD-ABAC-DDCDA675CF77}" dt="2025-09-25T11:22:21.819" v="1254"/>
          <ac:spMkLst>
            <pc:docMk/>
            <pc:sldMk cId="2984142824" sldId="280"/>
            <ac:spMk id="8" creationId="{A0A22539-93E2-987C-FEB0-8A4C0AC4AECA}"/>
          </ac:spMkLst>
        </pc:spChg>
        <pc:spChg chg="mod">
          <ac:chgData name="Karina Pieterson" userId="ae22e681-ac2c-44bd-9104-ee2ec3ef1cd4" providerId="ADAL" clId="{7618FE33-DB5B-4CAD-ABAC-DDCDA675CF77}" dt="2025-09-25T11:22:21.819" v="1254"/>
          <ac:spMkLst>
            <pc:docMk/>
            <pc:sldMk cId="2984142824" sldId="280"/>
            <ac:spMk id="10" creationId="{71E4D550-B7E9-C873-A45B-BDA9F5A6A195}"/>
          </ac:spMkLst>
        </pc:spChg>
        <pc:spChg chg="mod">
          <ac:chgData name="Karina Pieterson" userId="ae22e681-ac2c-44bd-9104-ee2ec3ef1cd4" providerId="ADAL" clId="{7618FE33-DB5B-4CAD-ABAC-DDCDA675CF77}" dt="2025-09-25T13:31:43.852" v="1795"/>
          <ac:spMkLst>
            <pc:docMk/>
            <pc:sldMk cId="2984142824" sldId="280"/>
            <ac:spMk id="14" creationId="{216E9AED-6A3D-3BE6-340F-A2DFA843AD0F}"/>
          </ac:spMkLst>
        </pc:spChg>
        <pc:spChg chg="mod">
          <ac:chgData name="Karina Pieterson" userId="ae22e681-ac2c-44bd-9104-ee2ec3ef1cd4" providerId="ADAL" clId="{7618FE33-DB5B-4CAD-ABAC-DDCDA675CF77}" dt="2025-09-25T13:31:43.852" v="1795"/>
          <ac:spMkLst>
            <pc:docMk/>
            <pc:sldMk cId="2984142824" sldId="280"/>
            <ac:spMk id="16" creationId="{44CA2767-55AF-E997-BE83-3DC35512BA42}"/>
          </ac:spMkLst>
        </pc:spChg>
        <pc:grpChg chg="add mod">
          <ac:chgData name="Karina Pieterson" userId="ae22e681-ac2c-44bd-9104-ee2ec3ef1cd4" providerId="ADAL" clId="{7618FE33-DB5B-4CAD-ABAC-DDCDA675CF77}" dt="2025-09-25T11:18:17.061" v="1228"/>
          <ac:grpSpMkLst>
            <pc:docMk/>
            <pc:sldMk cId="2984142824" sldId="280"/>
            <ac:grpSpMk id="4" creationId="{3B9C45D8-2D9D-5B04-4AD3-360D079A2E23}"/>
          </ac:grpSpMkLst>
        </pc:grpChg>
        <pc:grpChg chg="add del mod">
          <ac:chgData name="Karina Pieterson" userId="ae22e681-ac2c-44bd-9104-ee2ec3ef1cd4" providerId="ADAL" clId="{7618FE33-DB5B-4CAD-ABAC-DDCDA675CF77}" dt="2025-09-25T13:30:32.388" v="1780" actId="478"/>
          <ac:grpSpMkLst>
            <pc:docMk/>
            <pc:sldMk cId="2984142824" sldId="280"/>
            <ac:grpSpMk id="7" creationId="{2C0546E9-3AB8-A44B-5CFB-E737CC08844A}"/>
          </ac:grpSpMkLst>
        </pc:grpChg>
        <pc:grpChg chg="add del mod">
          <ac:chgData name="Karina Pieterson" userId="ae22e681-ac2c-44bd-9104-ee2ec3ef1cd4" providerId="ADAL" clId="{7618FE33-DB5B-4CAD-ABAC-DDCDA675CF77}" dt="2025-09-25T13:30:33.525" v="1782" actId="478"/>
          <ac:grpSpMkLst>
            <pc:docMk/>
            <pc:sldMk cId="2984142824" sldId="280"/>
            <ac:grpSpMk id="9" creationId="{B6B5519C-3F74-2371-E288-E37479301F40}"/>
          </ac:grpSpMkLst>
        </pc:grpChg>
        <pc:grpChg chg="add mod">
          <ac:chgData name="Karina Pieterson" userId="ae22e681-ac2c-44bd-9104-ee2ec3ef1cd4" providerId="ADAL" clId="{7618FE33-DB5B-4CAD-ABAC-DDCDA675CF77}" dt="2025-09-25T13:31:43.852" v="1795"/>
          <ac:grpSpMkLst>
            <pc:docMk/>
            <pc:sldMk cId="2984142824" sldId="280"/>
            <ac:grpSpMk id="13" creationId="{B2A11C34-DA9B-3278-CDBF-8DFBC8CC6C28}"/>
          </ac:grpSpMkLst>
        </pc:grpChg>
        <pc:grpChg chg="add mod">
          <ac:chgData name="Karina Pieterson" userId="ae22e681-ac2c-44bd-9104-ee2ec3ef1cd4" providerId="ADAL" clId="{7618FE33-DB5B-4CAD-ABAC-DDCDA675CF77}" dt="2025-09-25T13:31:43.852" v="1795"/>
          <ac:grpSpMkLst>
            <pc:docMk/>
            <pc:sldMk cId="2984142824" sldId="280"/>
            <ac:grpSpMk id="15" creationId="{BD661A48-AF4B-3153-2514-8D4D9678C74F}"/>
          </ac:grpSpMkLst>
        </pc:grpChg>
        <pc:picChg chg="add mod">
          <ac:chgData name="Karina Pieterson" userId="ae22e681-ac2c-44bd-9104-ee2ec3ef1cd4" providerId="ADAL" clId="{7618FE33-DB5B-4CAD-ABAC-DDCDA675CF77}" dt="2025-09-25T11:53:14.785" v="1493" actId="1076"/>
          <ac:picMkLst>
            <pc:docMk/>
            <pc:sldMk cId="2984142824" sldId="280"/>
            <ac:picMk id="12" creationId="{8B5FE490-B2F2-C213-7F0E-13A120D6EB88}"/>
          </ac:picMkLst>
        </pc:picChg>
        <pc:picChg chg="add del mod">
          <ac:chgData name="Karina Pieterson" userId="ae22e681-ac2c-44bd-9104-ee2ec3ef1cd4" providerId="ADAL" clId="{7618FE33-DB5B-4CAD-ABAC-DDCDA675CF77}" dt="2025-09-25T11:49:27.063" v="1457" actId="14100"/>
          <ac:picMkLst>
            <pc:docMk/>
            <pc:sldMk cId="2984142824" sldId="280"/>
            <ac:picMk id="1026" creationId="{3339A8ED-AE1D-C833-1B26-2CF5B132B2DD}"/>
          </ac:picMkLst>
        </pc:picChg>
      </pc:sldChg>
      <pc:sldChg chg="addSp delSp modSp mod modNotes">
        <pc:chgData name="Karina Pieterson" userId="ae22e681-ac2c-44bd-9104-ee2ec3ef1cd4" providerId="ADAL" clId="{7618FE33-DB5B-4CAD-ABAC-DDCDA675CF77}" dt="2025-09-25T13:30:59.073" v="1784"/>
        <pc:sldMkLst>
          <pc:docMk/>
          <pc:sldMk cId="2590631718" sldId="281"/>
        </pc:sldMkLst>
        <pc:spChg chg="mod">
          <ac:chgData name="Karina Pieterson" userId="ae22e681-ac2c-44bd-9104-ee2ec3ef1cd4" providerId="ADAL" clId="{7618FE33-DB5B-4CAD-ABAC-DDCDA675CF77}" dt="2025-09-25T11:34:41.456" v="1341" actId="207"/>
          <ac:spMkLst>
            <pc:docMk/>
            <pc:sldMk cId="2590631718" sldId="281"/>
            <ac:spMk id="2" creationId="{00000000-0000-0000-0000-000000000000}"/>
          </ac:spMkLst>
        </pc:spChg>
        <pc:spChg chg="mod">
          <ac:chgData name="Karina Pieterson" userId="ae22e681-ac2c-44bd-9104-ee2ec3ef1cd4" providerId="ADAL" clId="{7618FE33-DB5B-4CAD-ABAC-DDCDA675CF77}" dt="2025-09-25T12:41:14.778" v="1630" actId="207"/>
          <ac:spMkLst>
            <pc:docMk/>
            <pc:sldMk cId="2590631718" sldId="281"/>
            <ac:spMk id="3" creationId="{00000000-0000-0000-0000-000000000000}"/>
          </ac:spMkLst>
        </pc:spChg>
        <pc:spChg chg="mod">
          <ac:chgData name="Karina Pieterson" userId="ae22e681-ac2c-44bd-9104-ee2ec3ef1cd4" providerId="ADAL" clId="{7618FE33-DB5B-4CAD-ABAC-DDCDA675CF77}" dt="2025-09-25T11:17:53.663" v="1218"/>
          <ac:spMkLst>
            <pc:docMk/>
            <pc:sldMk cId="2590631718" sldId="281"/>
            <ac:spMk id="5" creationId="{530A2C8A-BE4B-24DF-25D0-5EE2E536CC06}"/>
          </ac:spMkLst>
        </pc:spChg>
        <pc:spChg chg="add mod">
          <ac:chgData name="Karina Pieterson" userId="ae22e681-ac2c-44bd-9104-ee2ec3ef1cd4" providerId="ADAL" clId="{7618FE33-DB5B-4CAD-ABAC-DDCDA675CF77}" dt="2025-09-25T11:17:53.663" v="1218"/>
          <ac:spMkLst>
            <pc:docMk/>
            <pc:sldMk cId="2590631718" sldId="281"/>
            <ac:spMk id="6" creationId="{E24F3D12-3E7F-34BF-EE9D-2254C7E25993}"/>
          </ac:spMkLst>
        </pc:spChg>
        <pc:spChg chg="mod">
          <ac:chgData name="Karina Pieterson" userId="ae22e681-ac2c-44bd-9104-ee2ec3ef1cd4" providerId="ADAL" clId="{7618FE33-DB5B-4CAD-ABAC-DDCDA675CF77}" dt="2025-09-25T11:21:55.509" v="1243"/>
          <ac:spMkLst>
            <pc:docMk/>
            <pc:sldMk cId="2590631718" sldId="281"/>
            <ac:spMk id="8" creationId="{FF2073F8-E448-4212-19A8-026871592BBC}"/>
          </ac:spMkLst>
        </pc:spChg>
        <pc:spChg chg="mod">
          <ac:chgData name="Karina Pieterson" userId="ae22e681-ac2c-44bd-9104-ee2ec3ef1cd4" providerId="ADAL" clId="{7618FE33-DB5B-4CAD-ABAC-DDCDA675CF77}" dt="2025-09-25T11:21:55.509" v="1243"/>
          <ac:spMkLst>
            <pc:docMk/>
            <pc:sldMk cId="2590631718" sldId="281"/>
            <ac:spMk id="10" creationId="{30E900A0-811A-2869-F0B4-94690908ED89}"/>
          </ac:spMkLst>
        </pc:spChg>
        <pc:spChg chg="mod">
          <ac:chgData name="Karina Pieterson" userId="ae22e681-ac2c-44bd-9104-ee2ec3ef1cd4" providerId="ADAL" clId="{7618FE33-DB5B-4CAD-ABAC-DDCDA675CF77}" dt="2025-09-25T13:30:59.073" v="1784"/>
          <ac:spMkLst>
            <pc:docMk/>
            <pc:sldMk cId="2590631718" sldId="281"/>
            <ac:spMk id="14" creationId="{19EE84D0-6110-A2E2-CE84-25CA424AEFD0}"/>
          </ac:spMkLst>
        </pc:spChg>
        <pc:spChg chg="mod">
          <ac:chgData name="Karina Pieterson" userId="ae22e681-ac2c-44bd-9104-ee2ec3ef1cd4" providerId="ADAL" clId="{7618FE33-DB5B-4CAD-ABAC-DDCDA675CF77}" dt="2025-09-25T13:30:59.073" v="1784"/>
          <ac:spMkLst>
            <pc:docMk/>
            <pc:sldMk cId="2590631718" sldId="281"/>
            <ac:spMk id="16" creationId="{5CE24D5E-1D69-6047-D144-806C33E19C07}"/>
          </ac:spMkLst>
        </pc:spChg>
        <pc:grpChg chg="add mod">
          <ac:chgData name="Karina Pieterson" userId="ae22e681-ac2c-44bd-9104-ee2ec3ef1cd4" providerId="ADAL" clId="{7618FE33-DB5B-4CAD-ABAC-DDCDA675CF77}" dt="2025-09-25T11:17:53.663" v="1218"/>
          <ac:grpSpMkLst>
            <pc:docMk/>
            <pc:sldMk cId="2590631718" sldId="281"/>
            <ac:grpSpMk id="4" creationId="{6CC44C87-5CC9-D423-BB67-AD2FF0709C31}"/>
          </ac:grpSpMkLst>
        </pc:grpChg>
        <pc:grpChg chg="add del mod">
          <ac:chgData name="Karina Pieterson" userId="ae22e681-ac2c-44bd-9104-ee2ec3ef1cd4" providerId="ADAL" clId="{7618FE33-DB5B-4CAD-ABAC-DDCDA675CF77}" dt="2025-09-25T13:29:38.982" v="1755" actId="478"/>
          <ac:grpSpMkLst>
            <pc:docMk/>
            <pc:sldMk cId="2590631718" sldId="281"/>
            <ac:grpSpMk id="7" creationId="{276FF70C-8066-7712-BD16-A096C1B0BF7C}"/>
          </ac:grpSpMkLst>
        </pc:grpChg>
        <pc:grpChg chg="add del mod">
          <ac:chgData name="Karina Pieterson" userId="ae22e681-ac2c-44bd-9104-ee2ec3ef1cd4" providerId="ADAL" clId="{7618FE33-DB5B-4CAD-ABAC-DDCDA675CF77}" dt="2025-09-25T13:29:40.212" v="1756" actId="478"/>
          <ac:grpSpMkLst>
            <pc:docMk/>
            <pc:sldMk cId="2590631718" sldId="281"/>
            <ac:grpSpMk id="9" creationId="{2B6A58DA-64BD-6E98-66A1-57F206D5A95A}"/>
          </ac:grpSpMkLst>
        </pc:grpChg>
        <pc:grpChg chg="add mod">
          <ac:chgData name="Karina Pieterson" userId="ae22e681-ac2c-44bd-9104-ee2ec3ef1cd4" providerId="ADAL" clId="{7618FE33-DB5B-4CAD-ABAC-DDCDA675CF77}" dt="2025-09-25T13:30:59.073" v="1784"/>
          <ac:grpSpMkLst>
            <pc:docMk/>
            <pc:sldMk cId="2590631718" sldId="281"/>
            <ac:grpSpMk id="13" creationId="{4C6C404D-3291-BF38-0F29-08407CB3A21C}"/>
          </ac:grpSpMkLst>
        </pc:grpChg>
        <pc:grpChg chg="add mod">
          <ac:chgData name="Karina Pieterson" userId="ae22e681-ac2c-44bd-9104-ee2ec3ef1cd4" providerId="ADAL" clId="{7618FE33-DB5B-4CAD-ABAC-DDCDA675CF77}" dt="2025-09-25T13:30:59.073" v="1784"/>
          <ac:grpSpMkLst>
            <pc:docMk/>
            <pc:sldMk cId="2590631718" sldId="281"/>
            <ac:grpSpMk id="15" creationId="{8B943D1F-0D5D-B071-15B0-1AAE9DFFB70B}"/>
          </ac:grpSpMkLst>
        </pc:grpChg>
        <pc:picChg chg="add mod">
          <ac:chgData name="Karina Pieterson" userId="ae22e681-ac2c-44bd-9104-ee2ec3ef1cd4" providerId="ADAL" clId="{7618FE33-DB5B-4CAD-ABAC-DDCDA675CF77}" dt="2025-09-25T12:41:43.789" v="1632" actId="14100"/>
          <ac:picMkLst>
            <pc:docMk/>
            <pc:sldMk cId="2590631718" sldId="281"/>
            <ac:picMk id="12" creationId="{E89AF5A5-D28B-F021-8669-60F2F2A83847}"/>
          </ac:picMkLst>
        </pc:picChg>
      </pc:sldChg>
      <pc:sldChg chg="addSp delSp modSp mod modNotes">
        <pc:chgData name="Karina Pieterson" userId="ae22e681-ac2c-44bd-9104-ee2ec3ef1cd4" providerId="ADAL" clId="{7618FE33-DB5B-4CAD-ABAC-DDCDA675CF77}" dt="2025-09-25T13:31:02.915" v="1785"/>
        <pc:sldMkLst>
          <pc:docMk/>
          <pc:sldMk cId="420634275" sldId="282"/>
        </pc:sldMkLst>
        <pc:spChg chg="mod">
          <ac:chgData name="Karina Pieterson" userId="ae22e681-ac2c-44bd-9104-ee2ec3ef1cd4" providerId="ADAL" clId="{7618FE33-DB5B-4CAD-ABAC-DDCDA675CF77}" dt="2025-09-25T11:35:36.103" v="1348" actId="207"/>
          <ac:spMkLst>
            <pc:docMk/>
            <pc:sldMk cId="420634275" sldId="282"/>
            <ac:spMk id="2" creationId="{00000000-0000-0000-0000-000000000000}"/>
          </ac:spMkLst>
        </pc:spChg>
        <pc:spChg chg="mod">
          <ac:chgData name="Karina Pieterson" userId="ae22e681-ac2c-44bd-9104-ee2ec3ef1cd4" providerId="ADAL" clId="{7618FE33-DB5B-4CAD-ABAC-DDCDA675CF77}" dt="2025-09-25T11:44:10.278" v="1422" actId="12"/>
          <ac:spMkLst>
            <pc:docMk/>
            <pc:sldMk cId="420634275" sldId="282"/>
            <ac:spMk id="3" creationId="{00000000-0000-0000-0000-000000000000}"/>
          </ac:spMkLst>
        </pc:spChg>
        <pc:spChg chg="mod">
          <ac:chgData name="Karina Pieterson" userId="ae22e681-ac2c-44bd-9104-ee2ec3ef1cd4" providerId="ADAL" clId="{7618FE33-DB5B-4CAD-ABAC-DDCDA675CF77}" dt="2025-09-25T11:17:55.904" v="1219"/>
          <ac:spMkLst>
            <pc:docMk/>
            <pc:sldMk cId="420634275" sldId="282"/>
            <ac:spMk id="5" creationId="{B6B1135A-C10F-95E6-89C8-0A414EE7C015}"/>
          </ac:spMkLst>
        </pc:spChg>
        <pc:spChg chg="add mod">
          <ac:chgData name="Karina Pieterson" userId="ae22e681-ac2c-44bd-9104-ee2ec3ef1cd4" providerId="ADAL" clId="{7618FE33-DB5B-4CAD-ABAC-DDCDA675CF77}" dt="2025-09-25T11:17:55.904" v="1219"/>
          <ac:spMkLst>
            <pc:docMk/>
            <pc:sldMk cId="420634275" sldId="282"/>
            <ac:spMk id="6" creationId="{E12FC586-85FA-08DA-5F0A-A170BB9586E3}"/>
          </ac:spMkLst>
        </pc:spChg>
        <pc:spChg chg="mod">
          <ac:chgData name="Karina Pieterson" userId="ae22e681-ac2c-44bd-9104-ee2ec3ef1cd4" providerId="ADAL" clId="{7618FE33-DB5B-4CAD-ABAC-DDCDA675CF77}" dt="2025-09-25T11:21:57.636" v="1244"/>
          <ac:spMkLst>
            <pc:docMk/>
            <pc:sldMk cId="420634275" sldId="282"/>
            <ac:spMk id="8" creationId="{8C78153D-B5CC-C8C5-3435-379E0CEA6070}"/>
          </ac:spMkLst>
        </pc:spChg>
        <pc:spChg chg="mod">
          <ac:chgData name="Karina Pieterson" userId="ae22e681-ac2c-44bd-9104-ee2ec3ef1cd4" providerId="ADAL" clId="{7618FE33-DB5B-4CAD-ABAC-DDCDA675CF77}" dt="2025-09-25T11:21:57.636" v="1244"/>
          <ac:spMkLst>
            <pc:docMk/>
            <pc:sldMk cId="420634275" sldId="282"/>
            <ac:spMk id="10" creationId="{E47F6D55-3250-E9BF-9138-D28B1A6E8C4D}"/>
          </ac:spMkLst>
        </pc:spChg>
        <pc:spChg chg="mod">
          <ac:chgData name="Karina Pieterson" userId="ae22e681-ac2c-44bd-9104-ee2ec3ef1cd4" providerId="ADAL" clId="{7618FE33-DB5B-4CAD-ABAC-DDCDA675CF77}" dt="2025-09-25T13:31:02.915" v="1785"/>
          <ac:spMkLst>
            <pc:docMk/>
            <pc:sldMk cId="420634275" sldId="282"/>
            <ac:spMk id="14" creationId="{F86B997F-A188-912D-6653-E1BD3D66D64E}"/>
          </ac:spMkLst>
        </pc:spChg>
        <pc:spChg chg="mod">
          <ac:chgData name="Karina Pieterson" userId="ae22e681-ac2c-44bd-9104-ee2ec3ef1cd4" providerId="ADAL" clId="{7618FE33-DB5B-4CAD-ABAC-DDCDA675CF77}" dt="2025-09-25T13:31:02.915" v="1785"/>
          <ac:spMkLst>
            <pc:docMk/>
            <pc:sldMk cId="420634275" sldId="282"/>
            <ac:spMk id="16" creationId="{D14C9CEB-0759-8EE1-645E-6677B9E69612}"/>
          </ac:spMkLst>
        </pc:spChg>
        <pc:grpChg chg="add mod">
          <ac:chgData name="Karina Pieterson" userId="ae22e681-ac2c-44bd-9104-ee2ec3ef1cd4" providerId="ADAL" clId="{7618FE33-DB5B-4CAD-ABAC-DDCDA675CF77}" dt="2025-09-25T11:17:55.904" v="1219"/>
          <ac:grpSpMkLst>
            <pc:docMk/>
            <pc:sldMk cId="420634275" sldId="282"/>
            <ac:grpSpMk id="4" creationId="{F620FF8C-A9B8-FDCE-7825-C8A6BC9C96BC}"/>
          </ac:grpSpMkLst>
        </pc:grpChg>
        <pc:grpChg chg="add del mod">
          <ac:chgData name="Karina Pieterson" userId="ae22e681-ac2c-44bd-9104-ee2ec3ef1cd4" providerId="ADAL" clId="{7618FE33-DB5B-4CAD-ABAC-DDCDA675CF77}" dt="2025-09-25T13:29:43.235" v="1757" actId="478"/>
          <ac:grpSpMkLst>
            <pc:docMk/>
            <pc:sldMk cId="420634275" sldId="282"/>
            <ac:grpSpMk id="7" creationId="{E707FB86-9F3A-1C14-A805-7111D3C767CC}"/>
          </ac:grpSpMkLst>
        </pc:grpChg>
        <pc:grpChg chg="add del mod">
          <ac:chgData name="Karina Pieterson" userId="ae22e681-ac2c-44bd-9104-ee2ec3ef1cd4" providerId="ADAL" clId="{7618FE33-DB5B-4CAD-ABAC-DDCDA675CF77}" dt="2025-09-25T13:29:44.399" v="1758" actId="478"/>
          <ac:grpSpMkLst>
            <pc:docMk/>
            <pc:sldMk cId="420634275" sldId="282"/>
            <ac:grpSpMk id="9" creationId="{20823F63-610B-2304-BC29-386047DE42F1}"/>
          </ac:grpSpMkLst>
        </pc:grpChg>
        <pc:grpChg chg="add mod">
          <ac:chgData name="Karina Pieterson" userId="ae22e681-ac2c-44bd-9104-ee2ec3ef1cd4" providerId="ADAL" clId="{7618FE33-DB5B-4CAD-ABAC-DDCDA675CF77}" dt="2025-09-25T13:31:02.915" v="1785"/>
          <ac:grpSpMkLst>
            <pc:docMk/>
            <pc:sldMk cId="420634275" sldId="282"/>
            <ac:grpSpMk id="13" creationId="{30C1C43E-9FF7-C423-0B90-7564112316F8}"/>
          </ac:grpSpMkLst>
        </pc:grpChg>
        <pc:grpChg chg="add mod">
          <ac:chgData name="Karina Pieterson" userId="ae22e681-ac2c-44bd-9104-ee2ec3ef1cd4" providerId="ADAL" clId="{7618FE33-DB5B-4CAD-ABAC-DDCDA675CF77}" dt="2025-09-25T13:31:02.915" v="1785"/>
          <ac:grpSpMkLst>
            <pc:docMk/>
            <pc:sldMk cId="420634275" sldId="282"/>
            <ac:grpSpMk id="15" creationId="{89E0900B-1D1F-BD73-C896-52E2D34808AC}"/>
          </ac:grpSpMkLst>
        </pc:grpChg>
        <pc:picChg chg="add mod">
          <ac:chgData name="Karina Pieterson" userId="ae22e681-ac2c-44bd-9104-ee2ec3ef1cd4" providerId="ADAL" clId="{7618FE33-DB5B-4CAD-ABAC-DDCDA675CF77}" dt="2025-09-25T12:39:17.842" v="1615" actId="1076"/>
          <ac:picMkLst>
            <pc:docMk/>
            <pc:sldMk cId="420634275" sldId="282"/>
            <ac:picMk id="12" creationId="{4C26AC7D-F557-8CF7-36A4-81F60D901CA3}"/>
          </ac:picMkLst>
        </pc:picChg>
      </pc:sldChg>
      <pc:sldChg chg="new del">
        <pc:chgData name="Karina Pieterson" userId="ae22e681-ac2c-44bd-9104-ee2ec3ef1cd4" providerId="ADAL" clId="{7618FE33-DB5B-4CAD-ABAC-DDCDA675CF77}" dt="2025-09-25T10:33:29.711" v="858" actId="2696"/>
        <pc:sldMkLst>
          <pc:docMk/>
          <pc:sldMk cId="2378134388" sldId="283"/>
        </pc:sldMkLst>
      </pc:sldChg>
      <pc:sldChg chg="addSp delSp modSp add mod ord modNotes">
        <pc:chgData name="Karina Pieterson" userId="ae22e681-ac2c-44bd-9104-ee2ec3ef1cd4" providerId="ADAL" clId="{7618FE33-DB5B-4CAD-ABAC-DDCDA675CF77}" dt="2025-09-25T13:59:53.773" v="2038" actId="20577"/>
        <pc:sldMkLst>
          <pc:docMk/>
          <pc:sldMk cId="2900880172" sldId="283"/>
        </pc:sldMkLst>
        <pc:spChg chg="mod">
          <ac:chgData name="Karina Pieterson" userId="ae22e681-ac2c-44bd-9104-ee2ec3ef1cd4" providerId="ADAL" clId="{7618FE33-DB5B-4CAD-ABAC-DDCDA675CF77}" dt="2025-09-25T12:02:21.447" v="1558" actId="20577"/>
          <ac:spMkLst>
            <pc:docMk/>
            <pc:sldMk cId="2900880172" sldId="283"/>
            <ac:spMk id="2" creationId="{E2D1F40F-D91D-D086-DE37-191D8B8A4E37}"/>
          </ac:spMkLst>
        </pc:spChg>
        <pc:spChg chg="mod">
          <ac:chgData name="Karina Pieterson" userId="ae22e681-ac2c-44bd-9104-ee2ec3ef1cd4" providerId="ADAL" clId="{7618FE33-DB5B-4CAD-ABAC-DDCDA675CF77}" dt="2025-09-25T13:59:53.773" v="2038" actId="20577"/>
          <ac:spMkLst>
            <pc:docMk/>
            <pc:sldMk cId="2900880172" sldId="283"/>
            <ac:spMk id="3" creationId="{CB187220-66C9-ECB4-5C23-CD9E22E398A0}"/>
          </ac:spMkLst>
        </pc:spChg>
        <pc:spChg chg="mod">
          <ac:chgData name="Karina Pieterson" userId="ae22e681-ac2c-44bd-9104-ee2ec3ef1cd4" providerId="ADAL" clId="{7618FE33-DB5B-4CAD-ABAC-DDCDA675CF77}" dt="2025-09-25T11:18:07.286" v="1224"/>
          <ac:spMkLst>
            <pc:docMk/>
            <pc:sldMk cId="2900880172" sldId="283"/>
            <ac:spMk id="5" creationId="{B20A197F-4BC9-0BE7-C2BA-8469DC8D9563}"/>
          </ac:spMkLst>
        </pc:spChg>
        <pc:spChg chg="add mod">
          <ac:chgData name="Karina Pieterson" userId="ae22e681-ac2c-44bd-9104-ee2ec3ef1cd4" providerId="ADAL" clId="{7618FE33-DB5B-4CAD-ABAC-DDCDA675CF77}" dt="2025-09-25T11:18:07.286" v="1224"/>
          <ac:spMkLst>
            <pc:docMk/>
            <pc:sldMk cId="2900880172" sldId="283"/>
            <ac:spMk id="6" creationId="{4974E8F4-CBC1-629B-A4EF-38EB6F5DFF25}"/>
          </ac:spMkLst>
        </pc:spChg>
        <pc:spChg chg="mod">
          <ac:chgData name="Karina Pieterson" userId="ae22e681-ac2c-44bd-9104-ee2ec3ef1cd4" providerId="ADAL" clId="{7618FE33-DB5B-4CAD-ABAC-DDCDA675CF77}" dt="2025-09-25T11:22:10.498" v="1249"/>
          <ac:spMkLst>
            <pc:docMk/>
            <pc:sldMk cId="2900880172" sldId="283"/>
            <ac:spMk id="8" creationId="{C65161E4-7BB9-56A5-3DDF-A70DB905EE25}"/>
          </ac:spMkLst>
        </pc:spChg>
        <pc:spChg chg="mod">
          <ac:chgData name="Karina Pieterson" userId="ae22e681-ac2c-44bd-9104-ee2ec3ef1cd4" providerId="ADAL" clId="{7618FE33-DB5B-4CAD-ABAC-DDCDA675CF77}" dt="2025-09-25T11:22:10.498" v="1249"/>
          <ac:spMkLst>
            <pc:docMk/>
            <pc:sldMk cId="2900880172" sldId="283"/>
            <ac:spMk id="10" creationId="{38993B8B-7A93-50BB-AAA1-A6833CB52D8C}"/>
          </ac:spMkLst>
        </pc:spChg>
        <pc:spChg chg="mod">
          <ac:chgData name="Karina Pieterson" userId="ae22e681-ac2c-44bd-9104-ee2ec3ef1cd4" providerId="ADAL" clId="{7618FE33-DB5B-4CAD-ABAC-DDCDA675CF77}" dt="2025-09-25T13:31:22.862" v="1790"/>
          <ac:spMkLst>
            <pc:docMk/>
            <pc:sldMk cId="2900880172" sldId="283"/>
            <ac:spMk id="14" creationId="{9C678160-A740-C1C1-24AB-CE45640748FF}"/>
          </ac:spMkLst>
        </pc:spChg>
        <pc:spChg chg="mod">
          <ac:chgData name="Karina Pieterson" userId="ae22e681-ac2c-44bd-9104-ee2ec3ef1cd4" providerId="ADAL" clId="{7618FE33-DB5B-4CAD-ABAC-DDCDA675CF77}" dt="2025-09-25T13:31:22.862" v="1790"/>
          <ac:spMkLst>
            <pc:docMk/>
            <pc:sldMk cId="2900880172" sldId="283"/>
            <ac:spMk id="16" creationId="{5DD008D8-D062-2D59-A9D8-C57C18B71CEB}"/>
          </ac:spMkLst>
        </pc:spChg>
        <pc:grpChg chg="add mod">
          <ac:chgData name="Karina Pieterson" userId="ae22e681-ac2c-44bd-9104-ee2ec3ef1cd4" providerId="ADAL" clId="{7618FE33-DB5B-4CAD-ABAC-DDCDA675CF77}" dt="2025-09-25T11:18:07.286" v="1224"/>
          <ac:grpSpMkLst>
            <pc:docMk/>
            <pc:sldMk cId="2900880172" sldId="283"/>
            <ac:grpSpMk id="4" creationId="{F9AF191A-3C13-67F6-A71E-D19368D25470}"/>
          </ac:grpSpMkLst>
        </pc:grpChg>
        <pc:grpChg chg="add del mod">
          <ac:chgData name="Karina Pieterson" userId="ae22e681-ac2c-44bd-9104-ee2ec3ef1cd4" providerId="ADAL" clId="{7618FE33-DB5B-4CAD-ABAC-DDCDA675CF77}" dt="2025-09-25T13:30:06.307" v="1769" actId="478"/>
          <ac:grpSpMkLst>
            <pc:docMk/>
            <pc:sldMk cId="2900880172" sldId="283"/>
            <ac:grpSpMk id="7" creationId="{E821FE8E-B4B0-5C18-AE76-1E9281352CDD}"/>
          </ac:grpSpMkLst>
        </pc:grpChg>
        <pc:grpChg chg="add del mod">
          <ac:chgData name="Karina Pieterson" userId="ae22e681-ac2c-44bd-9104-ee2ec3ef1cd4" providerId="ADAL" clId="{7618FE33-DB5B-4CAD-ABAC-DDCDA675CF77}" dt="2025-09-25T13:30:07.452" v="1771" actId="478"/>
          <ac:grpSpMkLst>
            <pc:docMk/>
            <pc:sldMk cId="2900880172" sldId="283"/>
            <ac:grpSpMk id="9" creationId="{8741E28B-B16C-D7A5-9C19-6F2128315DEB}"/>
          </ac:grpSpMkLst>
        </pc:grpChg>
        <pc:grpChg chg="add mod">
          <ac:chgData name="Karina Pieterson" userId="ae22e681-ac2c-44bd-9104-ee2ec3ef1cd4" providerId="ADAL" clId="{7618FE33-DB5B-4CAD-ABAC-DDCDA675CF77}" dt="2025-09-25T13:31:22.862" v="1790"/>
          <ac:grpSpMkLst>
            <pc:docMk/>
            <pc:sldMk cId="2900880172" sldId="283"/>
            <ac:grpSpMk id="13" creationId="{E61825F6-644A-7FA1-B242-39C7FB439BD8}"/>
          </ac:grpSpMkLst>
        </pc:grpChg>
        <pc:grpChg chg="add mod">
          <ac:chgData name="Karina Pieterson" userId="ae22e681-ac2c-44bd-9104-ee2ec3ef1cd4" providerId="ADAL" clId="{7618FE33-DB5B-4CAD-ABAC-DDCDA675CF77}" dt="2025-09-25T13:31:22.862" v="1790"/>
          <ac:grpSpMkLst>
            <pc:docMk/>
            <pc:sldMk cId="2900880172" sldId="283"/>
            <ac:grpSpMk id="15" creationId="{51A6B1CF-B09B-A286-89C0-EBC5D11FD5AA}"/>
          </ac:grpSpMkLst>
        </pc:grpChg>
        <pc:picChg chg="add mod">
          <ac:chgData name="Karina Pieterson" userId="ae22e681-ac2c-44bd-9104-ee2ec3ef1cd4" providerId="ADAL" clId="{7618FE33-DB5B-4CAD-ABAC-DDCDA675CF77}" dt="2025-09-25T12:02:40.986" v="1563" actId="1076"/>
          <ac:picMkLst>
            <pc:docMk/>
            <pc:sldMk cId="2900880172" sldId="283"/>
            <ac:picMk id="12" creationId="{F1A0FFC2-5C50-4D93-4B1D-439BF72C3AE0}"/>
          </ac:picMkLst>
        </pc:picChg>
      </pc:sldChg>
      <pc:sldMasterChg chg="modSp modSldLayout">
        <pc:chgData name="Karina Pieterson" userId="ae22e681-ac2c-44bd-9104-ee2ec3ef1cd4" providerId="ADAL" clId="{7618FE33-DB5B-4CAD-ABAC-DDCDA675CF77}" dt="2025-09-25T11:14:16.986" v="1184"/>
        <pc:sldMasterMkLst>
          <pc:docMk/>
          <pc:sldMasterMk cId="0" sldId="2147483648"/>
        </pc:sldMasterMkLst>
        <pc:spChg chg="mod">
          <ac:chgData name="Karina Pieterson" userId="ae22e681-ac2c-44bd-9104-ee2ec3ef1cd4" providerId="ADAL" clId="{7618FE33-DB5B-4CAD-ABAC-DDCDA675CF77}" dt="2025-09-25T11:14:13.155" v="1183"/>
          <ac:spMkLst>
            <pc:docMk/>
            <pc:sldMasterMk cId="0" sldId="2147483648"/>
            <ac:spMk id="2" creationId="{00000000-0000-0000-0000-000000000000}"/>
          </ac:spMkLst>
        </pc:spChg>
        <pc:spChg chg="mod">
          <ac:chgData name="Karina Pieterson" userId="ae22e681-ac2c-44bd-9104-ee2ec3ef1cd4" providerId="ADAL" clId="{7618FE33-DB5B-4CAD-ABAC-DDCDA675CF77}" dt="2025-09-25T11:14:13.155" v="1183"/>
          <ac:spMkLst>
            <pc:docMk/>
            <pc:sldMasterMk cId="0" sldId="2147483648"/>
            <ac:spMk id="3" creationId="{00000000-0000-0000-0000-000000000000}"/>
          </ac:spMkLst>
        </pc:spChg>
        <pc:spChg chg="mod">
          <ac:chgData name="Karina Pieterson" userId="ae22e681-ac2c-44bd-9104-ee2ec3ef1cd4" providerId="ADAL" clId="{7618FE33-DB5B-4CAD-ABAC-DDCDA675CF77}" dt="2025-09-25T11:14:16.986" v="1184"/>
          <ac:spMkLst>
            <pc:docMk/>
            <pc:sldMasterMk cId="0" sldId="2147483648"/>
            <ac:spMk id="4" creationId="{00000000-0000-0000-0000-000000000000}"/>
          </ac:spMkLst>
        </pc:spChg>
        <pc:spChg chg="mod">
          <ac:chgData name="Karina Pieterson" userId="ae22e681-ac2c-44bd-9104-ee2ec3ef1cd4" providerId="ADAL" clId="{7618FE33-DB5B-4CAD-ABAC-DDCDA675CF77}" dt="2025-09-25T11:14:16.986" v="1184"/>
          <ac:spMkLst>
            <pc:docMk/>
            <pc:sldMasterMk cId="0" sldId="2147483648"/>
            <ac:spMk id="5" creationId="{00000000-0000-0000-0000-000000000000}"/>
          </ac:spMkLst>
        </pc:spChg>
        <pc:spChg chg="mod">
          <ac:chgData name="Karina Pieterson" userId="ae22e681-ac2c-44bd-9104-ee2ec3ef1cd4" providerId="ADAL" clId="{7618FE33-DB5B-4CAD-ABAC-DDCDA675CF77}" dt="2025-09-25T11:14:16.986" v="1184"/>
          <ac:spMkLst>
            <pc:docMk/>
            <pc:sldMasterMk cId="0" sldId="2147483648"/>
            <ac:spMk id="6" creationId="{00000000-0000-0000-0000-000000000000}"/>
          </ac:spMkLst>
        </pc:spChg>
        <pc:spChg chg="mod">
          <ac:chgData name="Karina Pieterson" userId="ae22e681-ac2c-44bd-9104-ee2ec3ef1cd4" providerId="ADAL" clId="{7618FE33-DB5B-4CAD-ABAC-DDCDA675CF77}" dt="2025-09-25T11:14:16.986" v="1184"/>
          <ac:spMkLst>
            <pc:docMk/>
            <pc:sldMasterMk cId="0" sldId="2147483648"/>
            <ac:spMk id="19" creationId="{00000000-0000-0000-0000-000000000000}"/>
          </ac:spMkLst>
        </pc:spChg>
        <pc:spChg chg="mod">
          <ac:chgData name="Karina Pieterson" userId="ae22e681-ac2c-44bd-9104-ee2ec3ef1cd4" providerId="ADAL" clId="{7618FE33-DB5B-4CAD-ABAC-DDCDA675CF77}" dt="2025-09-25T11:14:16.986" v="1184"/>
          <ac:spMkLst>
            <pc:docMk/>
            <pc:sldMasterMk cId="0" sldId="2147483648"/>
            <ac:spMk id="22" creationId="{00000000-0000-0000-0000-000000000000}"/>
          </ac:spMkLst>
        </pc:spChg>
        <pc:spChg chg="mod">
          <ac:chgData name="Karina Pieterson" userId="ae22e681-ac2c-44bd-9104-ee2ec3ef1cd4" providerId="ADAL" clId="{7618FE33-DB5B-4CAD-ABAC-DDCDA675CF77}" dt="2025-09-25T11:14:16.986" v="1184"/>
          <ac:spMkLst>
            <pc:docMk/>
            <pc:sldMasterMk cId="0" sldId="2147483648"/>
            <ac:spMk id="23" creationId="{00000000-0000-0000-0000-000000000000}"/>
          </ac:spMkLst>
        </pc:spChg>
        <pc:spChg chg="mod">
          <ac:chgData name="Karina Pieterson" userId="ae22e681-ac2c-44bd-9104-ee2ec3ef1cd4" providerId="ADAL" clId="{7618FE33-DB5B-4CAD-ABAC-DDCDA675CF77}" dt="2025-09-25T11:14:16.986" v="1184"/>
          <ac:spMkLst>
            <pc:docMk/>
            <pc:sldMasterMk cId="0" sldId="2147483648"/>
            <ac:spMk id="24" creationId="{00000000-0000-0000-0000-000000000000}"/>
          </ac:spMkLst>
        </pc:spChg>
        <pc:spChg chg="mod">
          <ac:chgData name="Karina Pieterson" userId="ae22e681-ac2c-44bd-9104-ee2ec3ef1cd4" providerId="ADAL" clId="{7618FE33-DB5B-4CAD-ABAC-DDCDA675CF77}" dt="2025-09-25T11:14:16.986" v="1184"/>
          <ac:spMkLst>
            <pc:docMk/>
            <pc:sldMasterMk cId="0" sldId="2147483648"/>
            <ac:spMk id="25" creationId="{00000000-0000-0000-0000-000000000000}"/>
          </ac:spMkLst>
        </pc:spChg>
        <pc:spChg chg="mod">
          <ac:chgData name="Karina Pieterson" userId="ae22e681-ac2c-44bd-9104-ee2ec3ef1cd4" providerId="ADAL" clId="{7618FE33-DB5B-4CAD-ABAC-DDCDA675CF77}" dt="2025-09-25T11:14:16.986" v="1184"/>
          <ac:spMkLst>
            <pc:docMk/>
            <pc:sldMasterMk cId="0" sldId="2147483648"/>
            <ac:spMk id="26" creationId="{00000000-0000-0000-0000-000000000000}"/>
          </ac:spMkLst>
        </pc:spChg>
        <pc:spChg chg="mod">
          <ac:chgData name="Karina Pieterson" userId="ae22e681-ac2c-44bd-9104-ee2ec3ef1cd4" providerId="ADAL" clId="{7618FE33-DB5B-4CAD-ABAC-DDCDA675CF77}" dt="2025-09-25T11:14:16.986" v="1184"/>
          <ac:spMkLst>
            <pc:docMk/>
            <pc:sldMasterMk cId="0" sldId="2147483648"/>
            <ac:spMk id="27" creationId="{00000000-0000-0000-0000-000000000000}"/>
          </ac:spMkLst>
        </pc:spChg>
        <pc:sldLayoutChg chg="modSp">
          <pc:chgData name="Karina Pieterson" userId="ae22e681-ac2c-44bd-9104-ee2ec3ef1cd4" providerId="ADAL" clId="{7618FE33-DB5B-4CAD-ABAC-DDCDA675CF77}" dt="2025-09-25T11:14:16.986" v="1184"/>
          <pc:sldLayoutMkLst>
            <pc:docMk/>
            <pc:sldMasterMk cId="0" sldId="2147483648"/>
            <pc:sldLayoutMk cId="0" sldId="2147483649"/>
          </pc:sldLayoutMkLst>
          <pc:spChg chg="mod">
            <ac:chgData name="Karina Pieterson" userId="ae22e681-ac2c-44bd-9104-ee2ec3ef1cd4" providerId="ADAL" clId="{7618FE33-DB5B-4CAD-ABAC-DDCDA675CF77}" dt="2025-09-25T11:14:16.986" v="1184"/>
            <ac:spMkLst>
              <pc:docMk/>
              <pc:sldMasterMk cId="0" sldId="2147483648"/>
              <pc:sldLayoutMk cId="0" sldId="2147483649"/>
              <ac:spMk id="2"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49"/>
              <ac:spMk id="3"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49"/>
              <ac:spMk id="15"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49"/>
              <ac:spMk id="21"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49"/>
              <ac:spMk id="22"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49"/>
              <ac:spMk id="23"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49"/>
              <ac:spMk id="24"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49"/>
              <ac:spMk id="25"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49"/>
              <ac:spMk id="26"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49"/>
              <ac:spMk id="27" creationId="{00000000-0000-0000-0000-000000000000}"/>
            </ac:spMkLst>
          </pc:spChg>
        </pc:sldLayoutChg>
        <pc:sldLayoutChg chg="modSp">
          <pc:chgData name="Karina Pieterson" userId="ae22e681-ac2c-44bd-9104-ee2ec3ef1cd4" providerId="ADAL" clId="{7618FE33-DB5B-4CAD-ABAC-DDCDA675CF77}" dt="2025-09-25T11:14:16.986" v="1184"/>
          <pc:sldLayoutMkLst>
            <pc:docMk/>
            <pc:sldMasterMk cId="0" sldId="2147483648"/>
            <pc:sldLayoutMk cId="0" sldId="2147483651"/>
          </pc:sldLayoutMkLst>
          <pc:spChg chg="mod">
            <ac:chgData name="Karina Pieterson" userId="ae22e681-ac2c-44bd-9104-ee2ec3ef1cd4" providerId="ADAL" clId="{7618FE33-DB5B-4CAD-ABAC-DDCDA675CF77}" dt="2025-09-25T11:14:16.986" v="1184"/>
            <ac:spMkLst>
              <pc:docMk/>
              <pc:sldMasterMk cId="0" sldId="2147483648"/>
              <pc:sldLayoutMk cId="0" sldId="2147483651"/>
              <ac:spMk id="2"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51"/>
              <ac:spMk id="3" creationId="{00000000-0000-0000-0000-000000000000}"/>
            </ac:spMkLst>
          </pc:spChg>
        </pc:sldLayoutChg>
        <pc:sldLayoutChg chg="modSp">
          <pc:chgData name="Karina Pieterson" userId="ae22e681-ac2c-44bd-9104-ee2ec3ef1cd4" providerId="ADAL" clId="{7618FE33-DB5B-4CAD-ABAC-DDCDA675CF77}" dt="2025-09-25T11:14:16.986" v="1184"/>
          <pc:sldLayoutMkLst>
            <pc:docMk/>
            <pc:sldMasterMk cId="0" sldId="2147483648"/>
            <pc:sldLayoutMk cId="0" sldId="2147483653"/>
          </pc:sldLayoutMkLst>
          <pc:spChg chg="mod">
            <ac:chgData name="Karina Pieterson" userId="ae22e681-ac2c-44bd-9104-ee2ec3ef1cd4" providerId="ADAL" clId="{7618FE33-DB5B-4CAD-ABAC-DDCDA675CF77}" dt="2025-09-25T11:14:16.986" v="1184"/>
            <ac:spMkLst>
              <pc:docMk/>
              <pc:sldMasterMk cId="0" sldId="2147483648"/>
              <pc:sldLayoutMk cId="0" sldId="2147483653"/>
              <ac:spMk id="3"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53"/>
              <ac:spMk id="4"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53"/>
              <ac:spMk id="5"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53"/>
              <ac:spMk id="6" creationId="{00000000-0000-0000-0000-000000000000}"/>
            </ac:spMkLst>
          </pc:spChg>
        </pc:sldLayoutChg>
        <pc:sldLayoutChg chg="modSp">
          <pc:chgData name="Karina Pieterson" userId="ae22e681-ac2c-44bd-9104-ee2ec3ef1cd4" providerId="ADAL" clId="{7618FE33-DB5B-4CAD-ABAC-DDCDA675CF77}" dt="2025-09-25T11:14:16.986" v="1184"/>
          <pc:sldLayoutMkLst>
            <pc:docMk/>
            <pc:sldMasterMk cId="0" sldId="2147483648"/>
            <pc:sldLayoutMk cId="0" sldId="2147483654"/>
          </pc:sldLayoutMkLst>
          <pc:spChg chg="mod">
            <ac:chgData name="Karina Pieterson" userId="ae22e681-ac2c-44bd-9104-ee2ec3ef1cd4" providerId="ADAL" clId="{7618FE33-DB5B-4CAD-ABAC-DDCDA675CF77}" dt="2025-09-25T11:14:16.986" v="1184"/>
            <ac:spMkLst>
              <pc:docMk/>
              <pc:sldMasterMk cId="0" sldId="2147483648"/>
              <pc:sldLayoutMk cId="0" sldId="2147483654"/>
              <ac:spMk id="2" creationId="{00000000-0000-0000-0000-000000000000}"/>
            </ac:spMkLst>
          </pc:spChg>
        </pc:sldLayoutChg>
        <pc:sldLayoutChg chg="modSp">
          <pc:chgData name="Karina Pieterson" userId="ae22e681-ac2c-44bd-9104-ee2ec3ef1cd4" providerId="ADAL" clId="{7618FE33-DB5B-4CAD-ABAC-DDCDA675CF77}" dt="2025-09-25T11:14:16.986" v="1184"/>
          <pc:sldLayoutMkLst>
            <pc:docMk/>
            <pc:sldMasterMk cId="0" sldId="2147483648"/>
            <pc:sldLayoutMk cId="0" sldId="2147483657"/>
          </pc:sldLayoutMkLst>
          <pc:spChg chg="mod">
            <ac:chgData name="Karina Pieterson" userId="ae22e681-ac2c-44bd-9104-ee2ec3ef1cd4" providerId="ADAL" clId="{7618FE33-DB5B-4CAD-ABAC-DDCDA675CF77}" dt="2025-09-25T11:14:16.986" v="1184"/>
            <ac:spMkLst>
              <pc:docMk/>
              <pc:sldMasterMk cId="0" sldId="2147483648"/>
              <pc:sldLayoutMk cId="0" sldId="2147483657"/>
              <ac:spMk id="2"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57"/>
              <ac:spMk id="3"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57"/>
              <ac:spMk id="4" creationId="{00000000-0000-0000-0000-000000000000}"/>
            </ac:spMkLst>
          </pc:spChg>
        </pc:sldLayoutChg>
        <pc:sldLayoutChg chg="modSp">
          <pc:chgData name="Karina Pieterson" userId="ae22e681-ac2c-44bd-9104-ee2ec3ef1cd4" providerId="ADAL" clId="{7618FE33-DB5B-4CAD-ABAC-DDCDA675CF77}" dt="2025-09-25T11:14:16.986" v="1184"/>
          <pc:sldLayoutMkLst>
            <pc:docMk/>
            <pc:sldMasterMk cId="0" sldId="2147483648"/>
            <pc:sldLayoutMk cId="0" sldId="2147483659"/>
          </pc:sldLayoutMkLst>
          <pc:spChg chg="mod">
            <ac:chgData name="Karina Pieterson" userId="ae22e681-ac2c-44bd-9104-ee2ec3ef1cd4" providerId="ADAL" clId="{7618FE33-DB5B-4CAD-ABAC-DDCDA675CF77}" dt="2025-09-25T11:14:16.986" v="1184"/>
            <ac:spMkLst>
              <pc:docMk/>
              <pc:sldMasterMk cId="0" sldId="2147483648"/>
              <pc:sldLayoutMk cId="0" sldId="2147483659"/>
              <ac:spMk id="2"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59"/>
              <ac:spMk id="3" creationId="{00000000-0000-0000-0000-000000000000}"/>
            </ac:spMkLst>
          </pc:spChg>
        </pc:sldLayoutChg>
        <pc:sldLayoutChg chg="modSp">
          <pc:chgData name="Karina Pieterson" userId="ae22e681-ac2c-44bd-9104-ee2ec3ef1cd4" providerId="ADAL" clId="{7618FE33-DB5B-4CAD-ABAC-DDCDA675CF77}" dt="2025-09-25T11:14:16.986" v="1184"/>
          <pc:sldLayoutMkLst>
            <pc:docMk/>
            <pc:sldMasterMk cId="0" sldId="2147483648"/>
            <pc:sldLayoutMk cId="0" sldId="2147483660"/>
          </pc:sldLayoutMkLst>
          <pc:spChg chg="mod">
            <ac:chgData name="Karina Pieterson" userId="ae22e681-ac2c-44bd-9104-ee2ec3ef1cd4" providerId="ADAL" clId="{7618FE33-DB5B-4CAD-ABAC-DDCDA675CF77}" dt="2025-09-25T11:14:16.986" v="1184"/>
            <ac:spMkLst>
              <pc:docMk/>
              <pc:sldMasterMk cId="0" sldId="2147483648"/>
              <pc:sldLayoutMk cId="0" sldId="2147483660"/>
              <ac:spMk id="2"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60"/>
              <ac:spMk id="3" creationId="{00000000-0000-0000-0000-000000000000}"/>
            </ac:spMkLst>
          </pc:spChg>
        </pc:sldLayoutChg>
        <pc:sldLayoutChg chg="modSp">
          <pc:chgData name="Karina Pieterson" userId="ae22e681-ac2c-44bd-9104-ee2ec3ef1cd4" providerId="ADAL" clId="{7618FE33-DB5B-4CAD-ABAC-DDCDA675CF77}" dt="2025-09-25T11:14:16.986" v="1184"/>
          <pc:sldLayoutMkLst>
            <pc:docMk/>
            <pc:sldMasterMk cId="0" sldId="2147483648"/>
            <pc:sldLayoutMk cId="0" sldId="2147483661"/>
          </pc:sldLayoutMkLst>
          <pc:spChg chg="mod">
            <ac:chgData name="Karina Pieterson" userId="ae22e681-ac2c-44bd-9104-ee2ec3ef1cd4" providerId="ADAL" clId="{7618FE33-DB5B-4CAD-ABAC-DDCDA675CF77}" dt="2025-09-25T11:14:16.986" v="1184"/>
            <ac:spMkLst>
              <pc:docMk/>
              <pc:sldMasterMk cId="0" sldId="2147483648"/>
              <pc:sldLayoutMk cId="0" sldId="2147483661"/>
              <ac:spMk id="2"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61"/>
              <ac:spMk id="3"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61"/>
              <ac:spMk id="23"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61"/>
              <ac:spMk id="24"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61"/>
              <ac:spMk id="25" creationId="{00000000-0000-0000-0000-000000000000}"/>
            </ac:spMkLst>
          </pc:spChg>
        </pc:sldLayoutChg>
        <pc:sldLayoutChg chg="modSp">
          <pc:chgData name="Karina Pieterson" userId="ae22e681-ac2c-44bd-9104-ee2ec3ef1cd4" providerId="ADAL" clId="{7618FE33-DB5B-4CAD-ABAC-DDCDA675CF77}" dt="2025-09-25T11:14:16.986" v="1184"/>
          <pc:sldLayoutMkLst>
            <pc:docMk/>
            <pc:sldMasterMk cId="0" sldId="2147483648"/>
            <pc:sldLayoutMk cId="0" sldId="2147483662"/>
          </pc:sldLayoutMkLst>
          <pc:spChg chg="mod">
            <ac:chgData name="Karina Pieterson" userId="ae22e681-ac2c-44bd-9104-ee2ec3ef1cd4" providerId="ADAL" clId="{7618FE33-DB5B-4CAD-ABAC-DDCDA675CF77}" dt="2025-09-25T11:14:16.986" v="1184"/>
            <ac:spMkLst>
              <pc:docMk/>
              <pc:sldMasterMk cId="0" sldId="2147483648"/>
              <pc:sldLayoutMk cId="0" sldId="2147483662"/>
              <ac:spMk id="2"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62"/>
              <ac:spMk id="3" creationId="{00000000-0000-0000-0000-000000000000}"/>
            </ac:spMkLst>
          </pc:spChg>
        </pc:sldLayoutChg>
        <pc:sldLayoutChg chg="modSp">
          <pc:chgData name="Karina Pieterson" userId="ae22e681-ac2c-44bd-9104-ee2ec3ef1cd4" providerId="ADAL" clId="{7618FE33-DB5B-4CAD-ABAC-DDCDA675CF77}" dt="2025-09-25T11:14:16.986" v="1184"/>
          <pc:sldLayoutMkLst>
            <pc:docMk/>
            <pc:sldMasterMk cId="0" sldId="2147483648"/>
            <pc:sldLayoutMk cId="0" sldId="2147483663"/>
          </pc:sldLayoutMkLst>
          <pc:spChg chg="mod">
            <ac:chgData name="Karina Pieterson" userId="ae22e681-ac2c-44bd-9104-ee2ec3ef1cd4" providerId="ADAL" clId="{7618FE33-DB5B-4CAD-ABAC-DDCDA675CF77}" dt="2025-09-25T11:14:16.986" v="1184"/>
            <ac:spMkLst>
              <pc:docMk/>
              <pc:sldMasterMk cId="0" sldId="2147483648"/>
              <pc:sldLayoutMk cId="0" sldId="2147483663"/>
              <ac:spMk id="2"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63"/>
              <ac:spMk id="3"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63"/>
              <ac:spMk id="23"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63"/>
              <ac:spMk id="24"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63"/>
              <ac:spMk id="25" creationId="{00000000-0000-0000-0000-000000000000}"/>
            </ac:spMkLst>
          </pc:spChg>
        </pc:sldLayoutChg>
        <pc:sldLayoutChg chg="modSp">
          <pc:chgData name="Karina Pieterson" userId="ae22e681-ac2c-44bd-9104-ee2ec3ef1cd4" providerId="ADAL" clId="{7618FE33-DB5B-4CAD-ABAC-DDCDA675CF77}" dt="2025-09-25T11:14:16.986" v="1184"/>
          <pc:sldLayoutMkLst>
            <pc:docMk/>
            <pc:sldMasterMk cId="0" sldId="2147483648"/>
            <pc:sldLayoutMk cId="0" sldId="2147483664"/>
          </pc:sldLayoutMkLst>
          <pc:spChg chg="mod">
            <ac:chgData name="Karina Pieterson" userId="ae22e681-ac2c-44bd-9104-ee2ec3ef1cd4" providerId="ADAL" clId="{7618FE33-DB5B-4CAD-ABAC-DDCDA675CF77}" dt="2025-09-25T11:14:16.986" v="1184"/>
            <ac:spMkLst>
              <pc:docMk/>
              <pc:sldMasterMk cId="0" sldId="2147483648"/>
              <pc:sldLayoutMk cId="0" sldId="2147483664"/>
              <ac:spMk id="2"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64"/>
              <ac:spMk id="3"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64"/>
              <ac:spMk id="23" creationId="{00000000-0000-0000-0000-000000000000}"/>
            </ac:spMkLst>
          </pc:spChg>
        </pc:sldLayoutChg>
        <pc:sldLayoutChg chg="modSp">
          <pc:chgData name="Karina Pieterson" userId="ae22e681-ac2c-44bd-9104-ee2ec3ef1cd4" providerId="ADAL" clId="{7618FE33-DB5B-4CAD-ABAC-DDCDA675CF77}" dt="2025-09-25T11:14:16.986" v="1184"/>
          <pc:sldLayoutMkLst>
            <pc:docMk/>
            <pc:sldMasterMk cId="0" sldId="2147483648"/>
            <pc:sldLayoutMk cId="0" sldId="2147483666"/>
          </pc:sldLayoutMkLst>
          <pc:spChg chg="mod">
            <ac:chgData name="Karina Pieterson" userId="ae22e681-ac2c-44bd-9104-ee2ec3ef1cd4" providerId="ADAL" clId="{7618FE33-DB5B-4CAD-ABAC-DDCDA675CF77}" dt="2025-09-25T11:14:16.986" v="1184"/>
            <ac:spMkLst>
              <pc:docMk/>
              <pc:sldMasterMk cId="0" sldId="2147483648"/>
              <pc:sldLayoutMk cId="0" sldId="2147483666"/>
              <ac:spMk id="3"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66"/>
              <ac:spMk id="4" creationId="{00000000-0000-0000-0000-000000000000}"/>
            </ac:spMkLst>
          </pc:spChg>
        </pc:sldLayoutChg>
        <pc:sldLayoutChg chg="modSp">
          <pc:chgData name="Karina Pieterson" userId="ae22e681-ac2c-44bd-9104-ee2ec3ef1cd4" providerId="ADAL" clId="{7618FE33-DB5B-4CAD-ABAC-DDCDA675CF77}" dt="2025-09-25T11:14:16.986" v="1184"/>
          <pc:sldLayoutMkLst>
            <pc:docMk/>
            <pc:sldMasterMk cId="0" sldId="2147483648"/>
            <pc:sldLayoutMk cId="0" sldId="2147483667"/>
          </pc:sldLayoutMkLst>
          <pc:spChg chg="mod">
            <ac:chgData name="Karina Pieterson" userId="ae22e681-ac2c-44bd-9104-ee2ec3ef1cd4" providerId="ADAL" clId="{7618FE33-DB5B-4CAD-ABAC-DDCDA675CF77}" dt="2025-09-25T11:14:16.986" v="1184"/>
            <ac:spMkLst>
              <pc:docMk/>
              <pc:sldMasterMk cId="0" sldId="2147483648"/>
              <pc:sldLayoutMk cId="0" sldId="2147483667"/>
              <ac:spMk id="2"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67"/>
              <ac:spMk id="3" creationId="{00000000-0000-0000-0000-000000000000}"/>
            </ac:spMkLst>
          </pc:spChg>
          <pc:spChg chg="mod">
            <ac:chgData name="Karina Pieterson" userId="ae22e681-ac2c-44bd-9104-ee2ec3ef1cd4" providerId="ADAL" clId="{7618FE33-DB5B-4CAD-ABAC-DDCDA675CF77}" dt="2025-09-25T11:14:16.986" v="1184"/>
            <ac:spMkLst>
              <pc:docMk/>
              <pc:sldMasterMk cId="0" sldId="2147483648"/>
              <pc:sldLayoutMk cId="0" sldId="2147483667"/>
              <ac:spMk id="4" creationId="{00000000-0000-0000-0000-000000000000}"/>
            </ac:spMkLst>
          </pc:spChg>
        </pc:sldLayoutChg>
      </pc:sldMasterChg>
    </pc:docChg>
  </pc:docChgLst>
  <pc:docChgLst>
    <pc:chgData name="Karina Pieterson" userId="ae22e681-ac2c-44bd-9104-ee2ec3ef1cd4" providerId="ADAL" clId="{C42E007B-4B8B-4BB4-8765-BB193CCD3BD1}"/>
    <pc:docChg chg="undo custSel addSld modSld sldOrd">
      <pc:chgData name="Karina Pieterson" userId="ae22e681-ac2c-44bd-9104-ee2ec3ef1cd4" providerId="ADAL" clId="{C42E007B-4B8B-4BB4-8765-BB193CCD3BD1}" dt="2024-09-27T09:17:34.899" v="1062" actId="255"/>
      <pc:docMkLst>
        <pc:docMk/>
      </pc:docMkLst>
      <pc:sldChg chg="modSp mod">
        <pc:chgData name="Karina Pieterson" userId="ae22e681-ac2c-44bd-9104-ee2ec3ef1cd4" providerId="ADAL" clId="{C42E007B-4B8B-4BB4-8765-BB193CCD3BD1}" dt="2024-09-26T14:25:05.875" v="627" actId="14100"/>
        <pc:sldMkLst>
          <pc:docMk/>
          <pc:sldMk cId="358381135" sldId="256"/>
        </pc:sldMkLst>
      </pc:sldChg>
      <pc:sldChg chg="modSp mod">
        <pc:chgData name="Karina Pieterson" userId="ae22e681-ac2c-44bd-9104-ee2ec3ef1cd4" providerId="ADAL" clId="{C42E007B-4B8B-4BB4-8765-BB193CCD3BD1}" dt="2024-09-26T14:27:01.472" v="634" actId="255"/>
        <pc:sldMkLst>
          <pc:docMk/>
          <pc:sldMk cId="2349060804" sldId="257"/>
        </pc:sldMkLst>
      </pc:sldChg>
      <pc:sldChg chg="modSp mod">
        <pc:chgData name="Karina Pieterson" userId="ae22e681-ac2c-44bd-9104-ee2ec3ef1cd4" providerId="ADAL" clId="{C42E007B-4B8B-4BB4-8765-BB193CCD3BD1}" dt="2024-09-26T14:24:08.074" v="620" actId="207"/>
        <pc:sldMkLst>
          <pc:docMk/>
          <pc:sldMk cId="2089255404" sldId="265"/>
        </pc:sldMkLst>
      </pc:sldChg>
      <pc:sldChg chg="modSp mod">
        <pc:chgData name="Karina Pieterson" userId="ae22e681-ac2c-44bd-9104-ee2ec3ef1cd4" providerId="ADAL" clId="{C42E007B-4B8B-4BB4-8765-BB193CCD3BD1}" dt="2024-09-26T14:24:02.441" v="619" actId="207"/>
        <pc:sldMkLst>
          <pc:docMk/>
          <pc:sldMk cId="700341836" sldId="266"/>
        </pc:sldMkLst>
      </pc:sldChg>
      <pc:sldChg chg="modSp mod">
        <pc:chgData name="Karina Pieterson" userId="ae22e681-ac2c-44bd-9104-ee2ec3ef1cd4" providerId="ADAL" clId="{C42E007B-4B8B-4BB4-8765-BB193CCD3BD1}" dt="2024-09-27T09:17:21.503" v="1061" actId="20577"/>
        <pc:sldMkLst>
          <pc:docMk/>
          <pc:sldMk cId="3168652956" sldId="267"/>
        </pc:sldMkLst>
      </pc:sldChg>
      <pc:sldChg chg="modSp mod">
        <pc:chgData name="Karina Pieterson" userId="ae22e681-ac2c-44bd-9104-ee2ec3ef1cd4" providerId="ADAL" clId="{C42E007B-4B8B-4BB4-8765-BB193CCD3BD1}" dt="2024-09-27T09:15:18.480" v="1048" actId="1076"/>
        <pc:sldMkLst>
          <pc:docMk/>
          <pc:sldMk cId="595347756" sldId="270"/>
        </pc:sldMkLst>
      </pc:sldChg>
      <pc:sldChg chg="modSp mod">
        <pc:chgData name="Karina Pieterson" userId="ae22e681-ac2c-44bd-9104-ee2ec3ef1cd4" providerId="ADAL" clId="{C42E007B-4B8B-4BB4-8765-BB193CCD3BD1}" dt="2024-09-26T14:24:41.432" v="623" actId="207"/>
        <pc:sldMkLst>
          <pc:docMk/>
          <pc:sldMk cId="1062048502" sldId="273"/>
        </pc:sldMkLst>
      </pc:sldChg>
      <pc:sldChg chg="modSp mod">
        <pc:chgData name="Karina Pieterson" userId="ae22e681-ac2c-44bd-9104-ee2ec3ef1cd4" providerId="ADAL" clId="{C42E007B-4B8B-4BB4-8765-BB193CCD3BD1}" dt="2024-09-27T08:48:39.469" v="639" actId="20577"/>
        <pc:sldMkLst>
          <pc:docMk/>
          <pc:sldMk cId="3819075227" sldId="275"/>
        </pc:sldMkLst>
      </pc:sldChg>
      <pc:sldChg chg="modSp mod">
        <pc:chgData name="Karina Pieterson" userId="ae22e681-ac2c-44bd-9104-ee2ec3ef1cd4" providerId="ADAL" clId="{C42E007B-4B8B-4BB4-8765-BB193CCD3BD1}" dt="2024-09-27T09:17:34.899" v="1062" actId="255"/>
        <pc:sldMkLst>
          <pc:docMk/>
          <pc:sldMk cId="27809036" sldId="276"/>
        </pc:sldMkLst>
      </pc:sldChg>
      <pc:sldChg chg="modSp mod">
        <pc:chgData name="Karina Pieterson" userId="ae22e681-ac2c-44bd-9104-ee2ec3ef1cd4" providerId="ADAL" clId="{C42E007B-4B8B-4BB4-8765-BB193CCD3BD1}" dt="2024-09-27T09:15:51.491" v="1050" actId="14100"/>
        <pc:sldMkLst>
          <pc:docMk/>
          <pc:sldMk cId="2007350323" sldId="277"/>
        </pc:sldMkLst>
      </pc:sldChg>
      <pc:sldChg chg="modSp mod">
        <pc:chgData name="Karina Pieterson" userId="ae22e681-ac2c-44bd-9104-ee2ec3ef1cd4" providerId="ADAL" clId="{C42E007B-4B8B-4BB4-8765-BB193CCD3BD1}" dt="2024-09-27T08:49:29.874" v="659" actId="20577"/>
        <pc:sldMkLst>
          <pc:docMk/>
          <pc:sldMk cId="1002326057" sldId="278"/>
        </pc:sldMkLst>
      </pc:sldChg>
      <pc:sldChg chg="modSp mod">
        <pc:chgData name="Karina Pieterson" userId="ae22e681-ac2c-44bd-9104-ee2ec3ef1cd4" providerId="ADAL" clId="{C42E007B-4B8B-4BB4-8765-BB193CCD3BD1}" dt="2024-09-27T09:16:59.083" v="1058" actId="20577"/>
        <pc:sldMkLst>
          <pc:docMk/>
          <pc:sldMk cId="464137781" sldId="279"/>
        </pc:sldMkLst>
      </pc:sldChg>
      <pc:sldChg chg="modSp add mod ord">
        <pc:chgData name="Karina Pieterson" userId="ae22e681-ac2c-44bd-9104-ee2ec3ef1cd4" providerId="ADAL" clId="{C42E007B-4B8B-4BB4-8765-BB193CCD3BD1}" dt="2024-09-26T14:26:37.735" v="633" actId="20577"/>
        <pc:sldMkLst>
          <pc:docMk/>
          <pc:sldMk cId="2984142824" sldId="280"/>
        </pc:sldMkLst>
      </pc:sldChg>
      <pc:sldChg chg="modSp add mod ord">
        <pc:chgData name="Karina Pieterson" userId="ae22e681-ac2c-44bd-9104-ee2ec3ef1cd4" providerId="ADAL" clId="{C42E007B-4B8B-4BB4-8765-BB193CCD3BD1}" dt="2024-09-27T09:13:44.317" v="1039" actId="255"/>
        <pc:sldMkLst>
          <pc:docMk/>
          <pc:sldMk cId="2590631718" sldId="281"/>
        </pc:sldMkLst>
      </pc:sldChg>
      <pc:sldChg chg="add ord">
        <pc:chgData name="Karina Pieterson" userId="ae22e681-ac2c-44bd-9104-ee2ec3ef1cd4" providerId="ADAL" clId="{C42E007B-4B8B-4BB4-8765-BB193CCD3BD1}" dt="2024-09-27T09:14:22.539" v="1041"/>
        <pc:sldMkLst>
          <pc:docMk/>
          <pc:sldMk cId="420634275" sldId="282"/>
        </pc:sldMkLst>
      </pc:sldChg>
    </pc:docChg>
  </pc:docChgLst>
  <pc:docChgLst>
    <pc:chgData name="Michael Hughes" userId="9cf37ff9-bac9-4127-9679-425977d9e424" providerId="ADAL" clId="{00B7A02C-9A53-4EEE-8EC9-1C7D37DC7913}"/>
    <pc:docChg chg="custSel addSld delSld modSld sldOrd">
      <pc:chgData name="Michael Hughes" userId="9cf37ff9-bac9-4127-9679-425977d9e424" providerId="ADAL" clId="{00B7A02C-9A53-4EEE-8EC9-1C7D37DC7913}" dt="2023-10-09T12:29:54.014" v="1430" actId="20577"/>
      <pc:docMkLst>
        <pc:docMk/>
      </pc:docMkLst>
      <pc:sldChg chg="modSp mod">
        <pc:chgData name="Michael Hughes" userId="9cf37ff9-bac9-4127-9679-425977d9e424" providerId="ADAL" clId="{00B7A02C-9A53-4EEE-8EC9-1C7D37DC7913}" dt="2023-08-30T12:52:41.521" v="16" actId="20577"/>
        <pc:sldMkLst>
          <pc:docMk/>
          <pc:sldMk cId="358381135" sldId="256"/>
        </pc:sldMkLst>
      </pc:sldChg>
      <pc:sldChg chg="modSp mod">
        <pc:chgData name="Michael Hughes" userId="9cf37ff9-bac9-4127-9679-425977d9e424" providerId="ADAL" clId="{00B7A02C-9A53-4EEE-8EC9-1C7D37DC7913}" dt="2023-10-09T12:27:16.639" v="1359" actId="20577"/>
        <pc:sldMkLst>
          <pc:docMk/>
          <pc:sldMk cId="2349060804" sldId="257"/>
        </pc:sldMkLst>
      </pc:sldChg>
      <pc:sldChg chg="modSp mod">
        <pc:chgData name="Michael Hughes" userId="9cf37ff9-bac9-4127-9679-425977d9e424" providerId="ADAL" clId="{00B7A02C-9A53-4EEE-8EC9-1C7D37DC7913}" dt="2023-10-09T08:46:37.120" v="1260" actId="20577"/>
        <pc:sldMkLst>
          <pc:docMk/>
          <pc:sldMk cId="1874192256" sldId="264"/>
        </pc:sldMkLst>
      </pc:sldChg>
      <pc:sldChg chg="modSp mod">
        <pc:chgData name="Michael Hughes" userId="9cf37ff9-bac9-4127-9679-425977d9e424" providerId="ADAL" clId="{00B7A02C-9A53-4EEE-8EC9-1C7D37DC7913}" dt="2023-09-26T12:59:19.095" v="984" actId="255"/>
        <pc:sldMkLst>
          <pc:docMk/>
          <pc:sldMk cId="2089255404" sldId="265"/>
        </pc:sldMkLst>
      </pc:sldChg>
      <pc:sldChg chg="modSp mod">
        <pc:chgData name="Michael Hughes" userId="9cf37ff9-bac9-4127-9679-425977d9e424" providerId="ADAL" clId="{00B7A02C-9A53-4EEE-8EC9-1C7D37DC7913}" dt="2023-09-26T12:59:06.621" v="981" actId="14100"/>
        <pc:sldMkLst>
          <pc:docMk/>
          <pc:sldMk cId="700341836" sldId="266"/>
        </pc:sldMkLst>
      </pc:sldChg>
      <pc:sldChg chg="modSp mod">
        <pc:chgData name="Michael Hughes" userId="9cf37ff9-bac9-4127-9679-425977d9e424" providerId="ADAL" clId="{00B7A02C-9A53-4EEE-8EC9-1C7D37DC7913}" dt="2023-10-09T12:29:38.538" v="1428" actId="122"/>
        <pc:sldMkLst>
          <pc:docMk/>
          <pc:sldMk cId="3168652956" sldId="267"/>
        </pc:sldMkLst>
      </pc:sldChg>
      <pc:sldChg chg="modSp mod">
        <pc:chgData name="Michael Hughes" userId="9cf37ff9-bac9-4127-9679-425977d9e424" providerId="ADAL" clId="{00B7A02C-9A53-4EEE-8EC9-1C7D37DC7913}" dt="2023-10-09T08:47:51.321" v="1355" actId="6549"/>
        <pc:sldMkLst>
          <pc:docMk/>
          <pc:sldMk cId="595347756" sldId="270"/>
        </pc:sldMkLst>
      </pc:sldChg>
      <pc:sldChg chg="modSp mod">
        <pc:chgData name="Michael Hughes" userId="9cf37ff9-bac9-4127-9679-425977d9e424" providerId="ADAL" clId="{00B7A02C-9A53-4EEE-8EC9-1C7D37DC7913}" dt="2023-09-26T12:59:53.341" v="989" actId="255"/>
        <pc:sldMkLst>
          <pc:docMk/>
          <pc:sldMk cId="1062048502" sldId="273"/>
        </pc:sldMkLst>
      </pc:sldChg>
      <pc:sldChg chg="modSp del mod">
        <pc:chgData name="Michael Hughes" userId="9cf37ff9-bac9-4127-9679-425977d9e424" providerId="ADAL" clId="{00B7A02C-9A53-4EEE-8EC9-1C7D37DC7913}" dt="2023-09-26T12:58:02.954" v="972" actId="47"/>
        <pc:sldMkLst>
          <pc:docMk/>
          <pc:sldMk cId="3305881728" sldId="274"/>
        </pc:sldMkLst>
      </pc:sldChg>
      <pc:sldChg chg="modSp mod">
        <pc:chgData name="Michael Hughes" userId="9cf37ff9-bac9-4127-9679-425977d9e424" providerId="ADAL" clId="{00B7A02C-9A53-4EEE-8EC9-1C7D37DC7913}" dt="2023-09-26T12:58:52.275" v="978" actId="27636"/>
        <pc:sldMkLst>
          <pc:docMk/>
          <pc:sldMk cId="3819075227" sldId="275"/>
        </pc:sldMkLst>
      </pc:sldChg>
      <pc:sldChg chg="modSp add mod">
        <pc:chgData name="Michael Hughes" userId="9cf37ff9-bac9-4127-9679-425977d9e424" providerId="ADAL" clId="{00B7A02C-9A53-4EEE-8EC9-1C7D37DC7913}" dt="2023-10-09T12:29:49.288" v="1429" actId="20577"/>
        <pc:sldMkLst>
          <pc:docMk/>
          <pc:sldMk cId="27809036" sldId="276"/>
        </pc:sldMkLst>
      </pc:sldChg>
      <pc:sldChg chg="modSp add mod ord">
        <pc:chgData name="Michael Hughes" userId="9cf37ff9-bac9-4127-9679-425977d9e424" providerId="ADAL" clId="{00B7A02C-9A53-4EEE-8EC9-1C7D37DC7913}" dt="2023-09-26T12:59:40.341" v="988" actId="255"/>
        <pc:sldMkLst>
          <pc:docMk/>
          <pc:sldMk cId="2007350323" sldId="277"/>
        </pc:sldMkLst>
      </pc:sldChg>
      <pc:sldChg chg="modSp add mod">
        <pc:chgData name="Michael Hughes" userId="9cf37ff9-bac9-4127-9679-425977d9e424" providerId="ADAL" clId="{00B7A02C-9A53-4EEE-8EC9-1C7D37DC7913}" dt="2023-10-09T12:29:54.014" v="1430" actId="20577"/>
        <pc:sldMkLst>
          <pc:docMk/>
          <pc:sldMk cId="1002326057" sldId="278"/>
        </pc:sldMkLst>
      </pc:sldChg>
      <pc:sldChg chg="add del">
        <pc:chgData name="Michael Hughes" userId="9cf37ff9-bac9-4127-9679-425977d9e424" providerId="ADAL" clId="{00B7A02C-9A53-4EEE-8EC9-1C7D37DC7913}" dt="2023-09-26T12:58:07.543" v="973" actId="47"/>
        <pc:sldMkLst>
          <pc:docMk/>
          <pc:sldMk cId="3241738508" sldId="278"/>
        </pc:sldMkLst>
      </pc:sldChg>
      <pc:sldChg chg="modSp add mod">
        <pc:chgData name="Michael Hughes" userId="9cf37ff9-bac9-4127-9679-425977d9e424" providerId="ADAL" clId="{00B7A02C-9A53-4EEE-8EC9-1C7D37DC7913}" dt="2023-10-09T12:28:59.052" v="1423" actId="20577"/>
        <pc:sldMkLst>
          <pc:docMk/>
          <pc:sldMk cId="464137781" sldId="27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465DFB44-6740-4E26-B727-1301E8143EE1}" type="datetimeFigureOut">
              <a:rPr lang="en-GB" smtClean="0"/>
              <a:t>25/09/2025</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3292BC2-A1B6-4BD7-AD7F-1CF60BB370FF}" type="slidenum">
              <a:rPr lang="en-GB" smtClean="0"/>
              <a:t>‹#›</a:t>
            </a:fld>
            <a:endParaRPr lang="en-GB"/>
          </a:p>
        </p:txBody>
      </p:sp>
    </p:spTree>
    <p:extLst>
      <p:ext uri="{BB962C8B-B14F-4D97-AF65-F5344CB8AC3E}">
        <p14:creationId xmlns:p14="http://schemas.microsoft.com/office/powerpoint/2010/main" val="1615399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E40EA32-CE95-4375-9914-BEBEB0B73728}" type="datetimeFigureOut">
              <a:rPr lang="en-GB" smtClean="0"/>
              <a:t>25/09/2025</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29649ED-EBAF-4F19-B0F5-854FE8DABD05}" type="slidenum">
              <a:rPr lang="en-GB" smtClean="0"/>
              <a:t>‹#›</a:t>
            </a:fld>
            <a:endParaRPr lang="en-GB"/>
          </a:p>
        </p:txBody>
      </p:sp>
    </p:spTree>
    <p:extLst>
      <p:ext uri="{BB962C8B-B14F-4D97-AF65-F5344CB8AC3E}">
        <p14:creationId xmlns:p14="http://schemas.microsoft.com/office/powerpoint/2010/main" val="8980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9649ED-EBAF-4F19-B0F5-854FE8DABD05}" type="slidenum">
              <a:rPr lang="en-GB" smtClean="0"/>
              <a:t>1</a:t>
            </a:fld>
            <a:endParaRPr lang="en-GB"/>
          </a:p>
        </p:txBody>
      </p:sp>
    </p:spTree>
    <p:extLst>
      <p:ext uri="{BB962C8B-B14F-4D97-AF65-F5344CB8AC3E}">
        <p14:creationId xmlns:p14="http://schemas.microsoft.com/office/powerpoint/2010/main" val="682734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29649ED-EBAF-4F19-B0F5-854FE8DABD05}" type="slidenum">
              <a:rPr lang="en-GB" smtClean="0"/>
              <a:t>10</a:t>
            </a:fld>
            <a:endParaRPr lang="en-GB"/>
          </a:p>
        </p:txBody>
      </p:sp>
    </p:spTree>
    <p:extLst>
      <p:ext uri="{BB962C8B-B14F-4D97-AF65-F5344CB8AC3E}">
        <p14:creationId xmlns:p14="http://schemas.microsoft.com/office/powerpoint/2010/main" val="255631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29649ED-EBAF-4F19-B0F5-854FE8DABD05}" type="slidenum">
              <a:rPr lang="en-GB" smtClean="0"/>
              <a:t>11</a:t>
            </a:fld>
            <a:endParaRPr lang="en-GB"/>
          </a:p>
        </p:txBody>
      </p:sp>
    </p:spTree>
    <p:extLst>
      <p:ext uri="{BB962C8B-B14F-4D97-AF65-F5344CB8AC3E}">
        <p14:creationId xmlns:p14="http://schemas.microsoft.com/office/powerpoint/2010/main" val="304328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82953-2063-FD1F-AFC8-F9AD5EFA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7A735-06C9-6FAD-C464-41C3401DBA6C}"/>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C0E29678-D5E9-1339-2A88-DC37C35BFBF8}"/>
              </a:ext>
            </a:extLst>
          </p:cNvPr>
          <p:cNvSpPr>
            <a:spLocks noGrp="1"/>
          </p:cNvSpPr>
          <p:nvPr>
            <p:ph type="body" idx="1"/>
          </p:nvPr>
        </p:nvSpPr>
        <p:spPr/>
        <p:txBody>
          <a:bodyPr/>
          <a:lstStyle/>
          <a:p>
            <a:endParaRPr lang="en-GB" b="1" dirty="0"/>
          </a:p>
        </p:txBody>
      </p:sp>
      <p:sp>
        <p:nvSpPr>
          <p:cNvPr id="4" name="Slide Number Placeholder 3">
            <a:extLst>
              <a:ext uri="{FF2B5EF4-FFF2-40B4-BE49-F238E27FC236}">
                <a16:creationId xmlns:a16="http://schemas.microsoft.com/office/drawing/2014/main" id="{7AA9218D-2629-4EFB-FDA8-A311B6FAB173}"/>
              </a:ext>
            </a:extLst>
          </p:cNvPr>
          <p:cNvSpPr>
            <a:spLocks noGrp="1"/>
          </p:cNvSpPr>
          <p:nvPr>
            <p:ph type="sldNum" sz="quarter" idx="10"/>
          </p:nvPr>
        </p:nvSpPr>
        <p:spPr/>
        <p:txBody>
          <a:bodyPr/>
          <a:lstStyle/>
          <a:p>
            <a:fld id="{329649ED-EBAF-4F19-B0F5-854FE8DABD05}" type="slidenum">
              <a:rPr lang="en-GB" smtClean="0"/>
              <a:t>12</a:t>
            </a:fld>
            <a:endParaRPr lang="en-GB"/>
          </a:p>
        </p:txBody>
      </p:sp>
    </p:spTree>
    <p:extLst>
      <p:ext uri="{BB962C8B-B14F-4D97-AF65-F5344CB8AC3E}">
        <p14:creationId xmlns:p14="http://schemas.microsoft.com/office/powerpoint/2010/main" val="875370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29649ED-EBAF-4F19-B0F5-854FE8DABD05}" type="slidenum">
              <a:rPr lang="en-GB" smtClean="0"/>
              <a:t>14</a:t>
            </a:fld>
            <a:endParaRPr lang="en-GB"/>
          </a:p>
        </p:txBody>
      </p:sp>
    </p:spTree>
    <p:extLst>
      <p:ext uri="{BB962C8B-B14F-4D97-AF65-F5344CB8AC3E}">
        <p14:creationId xmlns:p14="http://schemas.microsoft.com/office/powerpoint/2010/main" val="2556315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29649ED-EBAF-4F19-B0F5-854FE8DABD05}" type="slidenum">
              <a:rPr lang="en-GB" smtClean="0"/>
              <a:t>15</a:t>
            </a:fld>
            <a:endParaRPr lang="en-GB"/>
          </a:p>
        </p:txBody>
      </p:sp>
    </p:spTree>
    <p:extLst>
      <p:ext uri="{BB962C8B-B14F-4D97-AF65-F5344CB8AC3E}">
        <p14:creationId xmlns:p14="http://schemas.microsoft.com/office/powerpoint/2010/main" val="1895342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29649ED-EBAF-4F19-B0F5-854FE8DABD05}" type="slidenum">
              <a:rPr lang="en-GB" smtClean="0"/>
              <a:t>16</a:t>
            </a:fld>
            <a:endParaRPr lang="en-GB"/>
          </a:p>
        </p:txBody>
      </p:sp>
    </p:spTree>
    <p:extLst>
      <p:ext uri="{BB962C8B-B14F-4D97-AF65-F5344CB8AC3E}">
        <p14:creationId xmlns:p14="http://schemas.microsoft.com/office/powerpoint/2010/main" val="1907286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29649ED-EBAF-4F19-B0F5-854FE8DABD05}" type="slidenum">
              <a:rPr lang="en-GB" smtClean="0"/>
              <a:t>17</a:t>
            </a:fld>
            <a:endParaRPr lang="en-GB"/>
          </a:p>
        </p:txBody>
      </p:sp>
    </p:spTree>
    <p:extLst>
      <p:ext uri="{BB962C8B-B14F-4D97-AF65-F5344CB8AC3E}">
        <p14:creationId xmlns:p14="http://schemas.microsoft.com/office/powerpoint/2010/main" val="329182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9649ED-EBAF-4F19-B0F5-854FE8DABD05}" type="slidenum">
              <a:rPr lang="en-GB" smtClean="0"/>
              <a:t>2</a:t>
            </a:fld>
            <a:endParaRPr lang="en-GB"/>
          </a:p>
        </p:txBody>
      </p:sp>
    </p:spTree>
    <p:extLst>
      <p:ext uri="{BB962C8B-B14F-4D97-AF65-F5344CB8AC3E}">
        <p14:creationId xmlns:p14="http://schemas.microsoft.com/office/powerpoint/2010/main" val="218239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29649ED-EBAF-4F19-B0F5-854FE8DABD05}" type="slidenum">
              <a:rPr lang="en-GB" smtClean="0"/>
              <a:t>3</a:t>
            </a:fld>
            <a:endParaRPr lang="en-GB"/>
          </a:p>
        </p:txBody>
      </p:sp>
    </p:spTree>
    <p:extLst>
      <p:ext uri="{BB962C8B-B14F-4D97-AF65-F5344CB8AC3E}">
        <p14:creationId xmlns:p14="http://schemas.microsoft.com/office/powerpoint/2010/main" val="188037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9649ED-EBAF-4F19-B0F5-854FE8DABD05}" type="slidenum">
              <a:rPr lang="en-GB" smtClean="0"/>
              <a:t>4</a:t>
            </a:fld>
            <a:endParaRPr lang="en-GB"/>
          </a:p>
        </p:txBody>
      </p:sp>
    </p:spTree>
    <p:extLst>
      <p:ext uri="{BB962C8B-B14F-4D97-AF65-F5344CB8AC3E}">
        <p14:creationId xmlns:p14="http://schemas.microsoft.com/office/powerpoint/2010/main" val="150352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9649ED-EBAF-4F19-B0F5-854FE8DABD05}" type="slidenum">
              <a:rPr lang="en-GB" smtClean="0"/>
              <a:t>5</a:t>
            </a:fld>
            <a:endParaRPr lang="en-GB"/>
          </a:p>
        </p:txBody>
      </p:sp>
    </p:spTree>
    <p:extLst>
      <p:ext uri="{BB962C8B-B14F-4D97-AF65-F5344CB8AC3E}">
        <p14:creationId xmlns:p14="http://schemas.microsoft.com/office/powerpoint/2010/main" val="288848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29649ED-EBAF-4F19-B0F5-854FE8DABD05}" type="slidenum">
              <a:rPr lang="en-GB" smtClean="0"/>
              <a:t>6</a:t>
            </a:fld>
            <a:endParaRPr lang="en-GB"/>
          </a:p>
        </p:txBody>
      </p:sp>
    </p:spTree>
    <p:extLst>
      <p:ext uri="{BB962C8B-B14F-4D97-AF65-F5344CB8AC3E}">
        <p14:creationId xmlns:p14="http://schemas.microsoft.com/office/powerpoint/2010/main" val="261230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29649ED-EBAF-4F19-B0F5-854FE8DABD05}" type="slidenum">
              <a:rPr lang="en-GB" smtClean="0"/>
              <a:t>7</a:t>
            </a:fld>
            <a:endParaRPr lang="en-GB"/>
          </a:p>
        </p:txBody>
      </p:sp>
    </p:spTree>
    <p:extLst>
      <p:ext uri="{BB962C8B-B14F-4D97-AF65-F5344CB8AC3E}">
        <p14:creationId xmlns:p14="http://schemas.microsoft.com/office/powerpoint/2010/main" val="282856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9649ED-EBAF-4F19-B0F5-854FE8DABD05}" type="slidenum">
              <a:rPr lang="en-GB" smtClean="0"/>
              <a:t>8</a:t>
            </a:fld>
            <a:endParaRPr lang="en-GB"/>
          </a:p>
        </p:txBody>
      </p:sp>
    </p:spTree>
    <p:extLst>
      <p:ext uri="{BB962C8B-B14F-4D97-AF65-F5344CB8AC3E}">
        <p14:creationId xmlns:p14="http://schemas.microsoft.com/office/powerpoint/2010/main" val="209053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29649ED-EBAF-4F19-B0F5-854FE8DABD05}" type="slidenum">
              <a:rPr lang="en-GB" smtClean="0"/>
              <a:t>9</a:t>
            </a:fld>
            <a:endParaRPr lang="en-GB"/>
          </a:p>
        </p:txBody>
      </p:sp>
    </p:spTree>
    <p:extLst>
      <p:ext uri="{BB962C8B-B14F-4D97-AF65-F5344CB8AC3E}">
        <p14:creationId xmlns:p14="http://schemas.microsoft.com/office/powerpoint/2010/main" val="2556315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9/25/2025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9/25/2025</a:t>
            </a:fld>
            <a:endParaRPr lang="en-US" dirty="0"/>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bmcdonald@nicrc.org.uk" TargetMode="External"/><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etomasso@nicrc.org.uk" TargetMode="External"/><Relationship Id="rId5" Type="http://schemas.openxmlformats.org/officeDocument/2006/relationships/hyperlink" Target="mailto:dmcnally@nicrc.org.uk" TargetMode="External"/><Relationship Id="rId4" Type="http://schemas.openxmlformats.org/officeDocument/2006/relationships/hyperlink" Target="mailto:kpieterson@nicrc.org.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7157" y="1851345"/>
            <a:ext cx="7766936" cy="1399715"/>
          </a:xfrm>
        </p:spPr>
        <p:txBody>
          <a:bodyPr/>
          <a:lstStyle/>
          <a:p>
            <a:pPr algn="ctr"/>
            <a:r>
              <a:rPr lang="en-GB" sz="8000" b="1" dirty="0">
                <a:solidFill>
                  <a:srgbClr val="003479"/>
                </a:solidFill>
              </a:rPr>
              <a:t>Welcome</a:t>
            </a:r>
            <a:r>
              <a:rPr lang="en-GB" sz="8000" b="1" dirty="0"/>
              <a:t> </a:t>
            </a:r>
          </a:p>
        </p:txBody>
      </p:sp>
      <p:sp>
        <p:nvSpPr>
          <p:cNvPr id="3" name="Subtitle 2"/>
          <p:cNvSpPr>
            <a:spLocks noGrp="1"/>
          </p:cNvSpPr>
          <p:nvPr>
            <p:ph type="subTitle" idx="1"/>
          </p:nvPr>
        </p:nvSpPr>
        <p:spPr>
          <a:xfrm>
            <a:off x="1841926" y="3606941"/>
            <a:ext cx="8219644" cy="806693"/>
          </a:xfrm>
        </p:spPr>
        <p:txBody>
          <a:bodyPr>
            <a:noAutofit/>
          </a:bodyPr>
          <a:lstStyle/>
          <a:p>
            <a:pPr algn="ctr"/>
            <a:r>
              <a:rPr lang="en-GB" sz="3600" b="1" dirty="0">
                <a:solidFill>
                  <a:srgbClr val="003479"/>
                </a:solidFill>
              </a:rPr>
              <a:t>CORE FUNDING SCHEME 2026 – 2027 </a:t>
            </a:r>
          </a:p>
        </p:txBody>
      </p:sp>
      <p:pic>
        <p:nvPicPr>
          <p:cNvPr id="1026" name="Picture 2" descr="https://www.community-relations.org.uk/sites/crc/files/media-files/CRC%20logo%202018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878" y="657459"/>
            <a:ext cx="2419350" cy="9239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id="{F74387FE-BAB3-728B-7B46-20AB55352421}"/>
              </a:ext>
            </a:extLst>
          </p:cNvPr>
          <p:cNvGrpSpPr/>
          <p:nvPr/>
        </p:nvGrpSpPr>
        <p:grpSpPr>
          <a:xfrm>
            <a:off x="0" y="4553893"/>
            <a:ext cx="12192000" cy="2236206"/>
            <a:chOff x="416577" y="639129"/>
            <a:chExt cx="1847249" cy="180119"/>
          </a:xfrm>
        </p:grpSpPr>
        <p:sp>
          <p:nvSpPr>
            <p:cNvPr id="5" name="Freeform 3">
              <a:extLst>
                <a:ext uri="{FF2B5EF4-FFF2-40B4-BE49-F238E27FC236}">
                  <a16:creationId xmlns:a16="http://schemas.microsoft.com/office/drawing/2014/main" id="{391DC1DE-2CF5-D672-18F0-FC0D681417B0}"/>
                </a:ext>
              </a:extLst>
            </p:cNvPr>
            <p:cNvSpPr/>
            <p:nvPr/>
          </p:nvSpPr>
          <p:spPr>
            <a:xfrm>
              <a:off x="416577" y="639129"/>
              <a:ext cx="1847249" cy="180119"/>
            </a:xfrm>
            <a:custGeom>
              <a:avLst/>
              <a:gdLst/>
              <a:ahLst/>
              <a:cxnLst/>
              <a:rect l="l" t="t" r="r" b="b"/>
              <a:pathLst>
                <a:path w="2833290" h="744118">
                  <a:moveTo>
                    <a:pt x="0" y="0"/>
                  </a:moveTo>
                  <a:lnTo>
                    <a:pt x="2833290" y="0"/>
                  </a:lnTo>
                  <a:lnTo>
                    <a:pt x="2833290" y="744118"/>
                  </a:lnTo>
                  <a:lnTo>
                    <a:pt x="0" y="744118"/>
                  </a:lnTo>
                  <a:close/>
                </a:path>
              </a:pathLst>
            </a:custGeom>
            <a:blipFill>
              <a:blip r:embed="rId4"/>
              <a:stretch>
                <a:fillRect t="-55052" b="-88632"/>
              </a:stretch>
            </a:blipFill>
          </p:spPr>
          <p:txBody>
            <a:bodyPr/>
            <a:lstStyle/>
            <a:p>
              <a:endParaRPr lang="en-GB"/>
            </a:p>
          </p:txBody>
        </p:sp>
      </p:grpSp>
      <p:grpSp>
        <p:nvGrpSpPr>
          <p:cNvPr id="6" name="Group 14">
            <a:extLst>
              <a:ext uri="{FF2B5EF4-FFF2-40B4-BE49-F238E27FC236}">
                <a16:creationId xmlns:a16="http://schemas.microsoft.com/office/drawing/2014/main" id="{9DCCE6F1-BF03-7FE0-B93B-A6CA8EAACB49}"/>
              </a:ext>
            </a:extLst>
          </p:cNvPr>
          <p:cNvGrpSpPr/>
          <p:nvPr/>
        </p:nvGrpSpPr>
        <p:grpSpPr>
          <a:xfrm>
            <a:off x="11970774" y="0"/>
            <a:ext cx="221226" cy="2483319"/>
            <a:chOff x="0" y="0"/>
            <a:chExt cx="152400" cy="1710731"/>
          </a:xfrm>
        </p:grpSpPr>
        <p:sp>
          <p:nvSpPr>
            <p:cNvPr id="7" name="Freeform 15">
              <a:extLst>
                <a:ext uri="{FF2B5EF4-FFF2-40B4-BE49-F238E27FC236}">
                  <a16:creationId xmlns:a16="http://schemas.microsoft.com/office/drawing/2014/main" id="{571522BD-3999-A000-6194-4065891CB64D}"/>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8" name="Group 16">
            <a:extLst>
              <a:ext uri="{FF2B5EF4-FFF2-40B4-BE49-F238E27FC236}">
                <a16:creationId xmlns:a16="http://schemas.microsoft.com/office/drawing/2014/main" id="{74933F70-C9B4-3967-00D8-9B3C4F0357F3}"/>
              </a:ext>
            </a:extLst>
          </p:cNvPr>
          <p:cNvGrpSpPr/>
          <p:nvPr/>
        </p:nvGrpSpPr>
        <p:grpSpPr>
          <a:xfrm rot="5400000">
            <a:off x="10618501" y="-1131045"/>
            <a:ext cx="221226" cy="2483319"/>
            <a:chOff x="0" y="0"/>
            <a:chExt cx="152400" cy="1710731"/>
          </a:xfrm>
        </p:grpSpPr>
        <p:sp>
          <p:nvSpPr>
            <p:cNvPr id="9" name="Freeform 17">
              <a:extLst>
                <a:ext uri="{FF2B5EF4-FFF2-40B4-BE49-F238E27FC236}">
                  <a16:creationId xmlns:a16="http://schemas.microsoft.com/office/drawing/2014/main" id="{6CD8EEF9-C5C0-4FED-C04C-F5DEBA045E9E}"/>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spTree>
    <p:extLst>
      <p:ext uri="{BB962C8B-B14F-4D97-AF65-F5344CB8AC3E}">
        <p14:creationId xmlns:p14="http://schemas.microsoft.com/office/powerpoint/2010/main" val="358381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3479"/>
                </a:solidFill>
              </a:rPr>
              <a:t>Assessment process</a:t>
            </a:r>
          </a:p>
        </p:txBody>
      </p:sp>
      <p:grpSp>
        <p:nvGrpSpPr>
          <p:cNvPr id="4" name="Group 4">
            <a:extLst>
              <a:ext uri="{FF2B5EF4-FFF2-40B4-BE49-F238E27FC236}">
                <a16:creationId xmlns:a16="http://schemas.microsoft.com/office/drawing/2014/main" id="{57B2F726-007D-2550-4659-78900C6EF225}"/>
              </a:ext>
            </a:extLst>
          </p:cNvPr>
          <p:cNvGrpSpPr/>
          <p:nvPr/>
        </p:nvGrpSpPr>
        <p:grpSpPr>
          <a:xfrm>
            <a:off x="9704717" y="78673"/>
            <a:ext cx="2377749" cy="1120399"/>
            <a:chOff x="0" y="0"/>
            <a:chExt cx="1333326" cy="701884"/>
          </a:xfrm>
        </p:grpSpPr>
        <p:sp>
          <p:nvSpPr>
            <p:cNvPr id="5" name="Freeform 5">
              <a:extLst>
                <a:ext uri="{FF2B5EF4-FFF2-40B4-BE49-F238E27FC236}">
                  <a16:creationId xmlns:a16="http://schemas.microsoft.com/office/drawing/2014/main" id="{E229DA98-73A4-856A-42CB-73195FE32B23}"/>
                </a:ext>
              </a:extLst>
            </p:cNvPr>
            <p:cNvSpPr/>
            <p:nvPr/>
          </p:nvSpPr>
          <p:spPr>
            <a:xfrm>
              <a:off x="0" y="0"/>
              <a:ext cx="1333326" cy="701884"/>
            </a:xfrm>
            <a:custGeom>
              <a:avLst/>
              <a:gdLst/>
              <a:ahLst/>
              <a:cxnLst/>
              <a:rect l="l" t="t" r="r" b="b"/>
              <a:pathLst>
                <a:path w="1333326" h="701884">
                  <a:moveTo>
                    <a:pt x="0" y="0"/>
                  </a:moveTo>
                  <a:lnTo>
                    <a:pt x="1333326" y="0"/>
                  </a:lnTo>
                  <a:lnTo>
                    <a:pt x="1333326" y="701884"/>
                  </a:lnTo>
                  <a:lnTo>
                    <a:pt x="0" y="701884"/>
                  </a:lnTo>
                  <a:close/>
                </a:path>
              </a:pathLst>
            </a:custGeom>
            <a:solidFill>
              <a:srgbClr val="003479">
                <a:alpha val="74902"/>
              </a:srgbClr>
            </a:solidFill>
          </p:spPr>
          <p:txBody>
            <a:bodyPr/>
            <a:lstStyle/>
            <a:p>
              <a:endParaRPr lang="en-GB"/>
            </a:p>
          </p:txBody>
        </p:sp>
      </p:grpSp>
      <p:sp>
        <p:nvSpPr>
          <p:cNvPr id="6" name="Freeform 8">
            <a:extLst>
              <a:ext uri="{FF2B5EF4-FFF2-40B4-BE49-F238E27FC236}">
                <a16:creationId xmlns:a16="http://schemas.microsoft.com/office/drawing/2014/main" id="{A2FF05E4-2FEF-8732-2160-F0B799ABC610}"/>
              </a:ext>
            </a:extLst>
          </p:cNvPr>
          <p:cNvSpPr/>
          <p:nvPr/>
        </p:nvSpPr>
        <p:spPr>
          <a:xfrm>
            <a:off x="9885871" y="315856"/>
            <a:ext cx="2032199" cy="732296"/>
          </a:xfrm>
          <a:custGeom>
            <a:avLst/>
            <a:gdLst/>
            <a:ahLst/>
            <a:cxnLst/>
            <a:rect l="l" t="t" r="r" b="b"/>
            <a:pathLst>
              <a:path w="5016940" h="1535280">
                <a:moveTo>
                  <a:pt x="0" y="0"/>
                </a:moveTo>
                <a:lnTo>
                  <a:pt x="5016940" y="0"/>
                </a:lnTo>
                <a:lnTo>
                  <a:pt x="5016940" y="1535280"/>
                </a:lnTo>
                <a:lnTo>
                  <a:pt x="0" y="1535280"/>
                </a:lnTo>
                <a:lnTo>
                  <a:pt x="0" y="0"/>
                </a:lnTo>
                <a:close/>
              </a:path>
            </a:pathLst>
          </a:custGeom>
          <a:blipFill>
            <a:blip r:embed="rId3"/>
            <a:stretch>
              <a:fillRect/>
            </a:stretch>
          </a:blipFill>
        </p:spPr>
        <p:txBody>
          <a:bodyPr/>
          <a:lstStyle/>
          <a:p>
            <a:endParaRPr lang="en-GB"/>
          </a:p>
        </p:txBody>
      </p:sp>
      <p:grpSp>
        <p:nvGrpSpPr>
          <p:cNvPr id="11" name="Group 3">
            <a:extLst>
              <a:ext uri="{FF2B5EF4-FFF2-40B4-BE49-F238E27FC236}">
                <a16:creationId xmlns:a16="http://schemas.microsoft.com/office/drawing/2014/main" id="{E006F157-966E-29BC-F8D8-C803FBA8749B}"/>
              </a:ext>
            </a:extLst>
          </p:cNvPr>
          <p:cNvGrpSpPr/>
          <p:nvPr/>
        </p:nvGrpSpPr>
        <p:grpSpPr>
          <a:xfrm>
            <a:off x="622500" y="1334679"/>
            <a:ext cx="9082217" cy="370218"/>
            <a:chOff x="114393" y="145632"/>
            <a:chExt cx="3852761" cy="897985"/>
          </a:xfrm>
        </p:grpSpPr>
        <p:sp>
          <p:nvSpPr>
            <p:cNvPr id="12" name="Freeform 4">
              <a:extLst>
                <a:ext uri="{FF2B5EF4-FFF2-40B4-BE49-F238E27FC236}">
                  <a16:creationId xmlns:a16="http://schemas.microsoft.com/office/drawing/2014/main" id="{AEE56AA0-20F9-B780-F968-54EDF0A0AD37}"/>
                </a:ext>
              </a:extLst>
            </p:cNvPr>
            <p:cNvSpPr/>
            <p:nvPr/>
          </p:nvSpPr>
          <p:spPr>
            <a:xfrm>
              <a:off x="114393" y="145632"/>
              <a:ext cx="3852761" cy="897985"/>
            </a:xfrm>
            <a:custGeom>
              <a:avLst/>
              <a:gdLst/>
              <a:ahLst/>
              <a:cxnLst/>
              <a:rect l="l" t="t" r="r" b="b"/>
              <a:pathLst>
                <a:path w="3852761" h="897985">
                  <a:moveTo>
                    <a:pt x="0" y="0"/>
                  </a:moveTo>
                  <a:lnTo>
                    <a:pt x="3852761" y="0"/>
                  </a:lnTo>
                  <a:lnTo>
                    <a:pt x="3852761" y="897985"/>
                  </a:lnTo>
                  <a:lnTo>
                    <a:pt x="0" y="897985"/>
                  </a:lnTo>
                  <a:close/>
                </a:path>
              </a:pathLst>
            </a:custGeom>
            <a:solidFill>
              <a:srgbClr val="003479">
                <a:alpha val="74902"/>
              </a:srgbClr>
            </a:solidFill>
          </p:spPr>
          <p:txBody>
            <a:bodyPr/>
            <a:lstStyle/>
            <a:p>
              <a:endParaRPr lang="en-GB" dirty="0"/>
            </a:p>
          </p:txBody>
        </p:sp>
      </p:grpSp>
      <p:grpSp>
        <p:nvGrpSpPr>
          <p:cNvPr id="13" name="Group 3">
            <a:extLst>
              <a:ext uri="{FF2B5EF4-FFF2-40B4-BE49-F238E27FC236}">
                <a16:creationId xmlns:a16="http://schemas.microsoft.com/office/drawing/2014/main" id="{26C82AD1-BB8C-5B9E-A184-ED0917C514ED}"/>
              </a:ext>
            </a:extLst>
          </p:cNvPr>
          <p:cNvGrpSpPr/>
          <p:nvPr/>
        </p:nvGrpSpPr>
        <p:grpSpPr>
          <a:xfrm>
            <a:off x="677336" y="3269895"/>
            <a:ext cx="9027382" cy="370217"/>
            <a:chOff x="114393" y="145632"/>
            <a:chExt cx="3852761" cy="897985"/>
          </a:xfrm>
        </p:grpSpPr>
        <p:sp>
          <p:nvSpPr>
            <p:cNvPr id="14" name="Freeform 4">
              <a:extLst>
                <a:ext uri="{FF2B5EF4-FFF2-40B4-BE49-F238E27FC236}">
                  <a16:creationId xmlns:a16="http://schemas.microsoft.com/office/drawing/2014/main" id="{53D3F468-0E36-41D4-EA59-FECBEFAEF9FD}"/>
                </a:ext>
              </a:extLst>
            </p:cNvPr>
            <p:cNvSpPr/>
            <p:nvPr/>
          </p:nvSpPr>
          <p:spPr>
            <a:xfrm>
              <a:off x="114393" y="145632"/>
              <a:ext cx="3852761" cy="897985"/>
            </a:xfrm>
            <a:custGeom>
              <a:avLst/>
              <a:gdLst/>
              <a:ahLst/>
              <a:cxnLst/>
              <a:rect l="l" t="t" r="r" b="b"/>
              <a:pathLst>
                <a:path w="3852761" h="897985">
                  <a:moveTo>
                    <a:pt x="0" y="0"/>
                  </a:moveTo>
                  <a:lnTo>
                    <a:pt x="3852761" y="0"/>
                  </a:lnTo>
                  <a:lnTo>
                    <a:pt x="3852761" y="897985"/>
                  </a:lnTo>
                  <a:lnTo>
                    <a:pt x="0" y="897985"/>
                  </a:lnTo>
                  <a:close/>
                </a:path>
              </a:pathLst>
            </a:custGeom>
            <a:solidFill>
              <a:srgbClr val="003479">
                <a:alpha val="74902"/>
              </a:srgbClr>
            </a:solidFill>
          </p:spPr>
          <p:txBody>
            <a:bodyPr/>
            <a:lstStyle/>
            <a:p>
              <a:endParaRPr lang="en-GB" dirty="0"/>
            </a:p>
          </p:txBody>
        </p:sp>
      </p:grpSp>
      <p:grpSp>
        <p:nvGrpSpPr>
          <p:cNvPr id="15" name="Group 3">
            <a:extLst>
              <a:ext uri="{FF2B5EF4-FFF2-40B4-BE49-F238E27FC236}">
                <a16:creationId xmlns:a16="http://schemas.microsoft.com/office/drawing/2014/main" id="{3C00FA99-94E4-221F-CBEA-C63EC516D6AE}"/>
              </a:ext>
            </a:extLst>
          </p:cNvPr>
          <p:cNvGrpSpPr/>
          <p:nvPr/>
        </p:nvGrpSpPr>
        <p:grpSpPr>
          <a:xfrm>
            <a:off x="622500" y="4979607"/>
            <a:ext cx="9082217" cy="370218"/>
            <a:chOff x="114393" y="145632"/>
            <a:chExt cx="3852761" cy="897985"/>
          </a:xfrm>
        </p:grpSpPr>
        <p:sp>
          <p:nvSpPr>
            <p:cNvPr id="16" name="Freeform 4">
              <a:extLst>
                <a:ext uri="{FF2B5EF4-FFF2-40B4-BE49-F238E27FC236}">
                  <a16:creationId xmlns:a16="http://schemas.microsoft.com/office/drawing/2014/main" id="{8C6CF089-9D83-3B7C-221E-FAF8B63049A9}"/>
                </a:ext>
              </a:extLst>
            </p:cNvPr>
            <p:cNvSpPr/>
            <p:nvPr/>
          </p:nvSpPr>
          <p:spPr>
            <a:xfrm>
              <a:off x="114393" y="145632"/>
              <a:ext cx="3852761" cy="897985"/>
            </a:xfrm>
            <a:custGeom>
              <a:avLst/>
              <a:gdLst/>
              <a:ahLst/>
              <a:cxnLst/>
              <a:rect l="l" t="t" r="r" b="b"/>
              <a:pathLst>
                <a:path w="3852761" h="897985">
                  <a:moveTo>
                    <a:pt x="0" y="0"/>
                  </a:moveTo>
                  <a:lnTo>
                    <a:pt x="3852761" y="0"/>
                  </a:lnTo>
                  <a:lnTo>
                    <a:pt x="3852761" y="897985"/>
                  </a:lnTo>
                  <a:lnTo>
                    <a:pt x="0" y="897985"/>
                  </a:lnTo>
                  <a:close/>
                </a:path>
              </a:pathLst>
            </a:custGeom>
            <a:solidFill>
              <a:srgbClr val="003479">
                <a:alpha val="74902"/>
              </a:srgbClr>
            </a:solidFill>
          </p:spPr>
          <p:txBody>
            <a:bodyPr/>
            <a:lstStyle/>
            <a:p>
              <a:endParaRPr lang="en-GB" dirty="0"/>
            </a:p>
          </p:txBody>
        </p:sp>
      </p:grpSp>
      <p:sp>
        <p:nvSpPr>
          <p:cNvPr id="19" name="Content Placeholder 2"/>
          <p:cNvSpPr txBox="1">
            <a:spLocks/>
          </p:cNvSpPr>
          <p:nvPr/>
        </p:nvSpPr>
        <p:spPr>
          <a:xfrm>
            <a:off x="677335" y="1363678"/>
            <a:ext cx="8975624" cy="4952999"/>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000" dirty="0">
                <a:solidFill>
                  <a:schemeClr val="bg1"/>
                </a:solidFill>
              </a:rPr>
              <a:t>Value for Money</a:t>
            </a:r>
          </a:p>
          <a:p>
            <a:pPr>
              <a:buClr>
                <a:srgbClr val="003479"/>
              </a:buClr>
            </a:pPr>
            <a:r>
              <a:rPr lang="en-GB" sz="2000" dirty="0">
                <a:solidFill>
                  <a:schemeClr val="tx1">
                    <a:lumMod val="65000"/>
                    <a:lumOff val="35000"/>
                  </a:schemeClr>
                </a:solidFill>
              </a:rPr>
              <a:t>Overall cost of the work plan must be proportionate to the quality of work and quality of outcomes that will be achieved</a:t>
            </a:r>
          </a:p>
          <a:p>
            <a:pPr>
              <a:buClr>
                <a:srgbClr val="003479"/>
              </a:buClr>
            </a:pPr>
            <a:r>
              <a:rPr lang="en-GB" sz="2000" dirty="0">
                <a:solidFill>
                  <a:schemeClr val="tx1">
                    <a:lumMod val="65000"/>
                    <a:lumOff val="35000"/>
                  </a:schemeClr>
                </a:solidFill>
              </a:rPr>
              <a:t>Geographical and beneficiary reach</a:t>
            </a:r>
          </a:p>
          <a:p>
            <a:pPr>
              <a:buClr>
                <a:srgbClr val="003479"/>
              </a:buClr>
            </a:pPr>
            <a:r>
              <a:rPr lang="en-GB" sz="2000" dirty="0">
                <a:solidFill>
                  <a:schemeClr val="tx1">
                    <a:lumMod val="65000"/>
                    <a:lumOff val="35000"/>
                  </a:schemeClr>
                </a:solidFill>
              </a:rPr>
              <a:t>Costs that directly contribute to delivery of the described work programme</a:t>
            </a:r>
          </a:p>
          <a:p>
            <a:pPr marL="0" indent="0">
              <a:buClr>
                <a:srgbClr val="003479"/>
              </a:buClr>
              <a:buNone/>
            </a:pPr>
            <a:endParaRPr lang="en-GB" sz="1200" dirty="0">
              <a:solidFill>
                <a:schemeClr val="tx1">
                  <a:lumMod val="65000"/>
                  <a:lumOff val="35000"/>
                </a:schemeClr>
              </a:solidFill>
            </a:endParaRPr>
          </a:p>
          <a:p>
            <a:pPr marL="0" indent="0">
              <a:buFont typeface="Wingdings 3" charset="2"/>
              <a:buNone/>
            </a:pPr>
            <a:r>
              <a:rPr lang="en-GB" sz="2000" dirty="0">
                <a:solidFill>
                  <a:schemeClr val="bg1"/>
                </a:solidFill>
              </a:rPr>
              <a:t>Organisational experience/ track record</a:t>
            </a:r>
          </a:p>
          <a:p>
            <a:pPr>
              <a:buClr>
                <a:srgbClr val="003479"/>
              </a:buClr>
            </a:pPr>
            <a:r>
              <a:rPr lang="en-GB" sz="2000" dirty="0">
                <a:solidFill>
                  <a:schemeClr val="tx1">
                    <a:lumMod val="65000"/>
                    <a:lumOff val="35000"/>
                  </a:schemeClr>
                </a:solidFill>
              </a:rPr>
              <a:t>Contractual compliance with previous NICRC fund awards / other funders</a:t>
            </a:r>
          </a:p>
          <a:p>
            <a:pPr>
              <a:buClr>
                <a:srgbClr val="003479"/>
              </a:buClr>
            </a:pPr>
            <a:r>
              <a:rPr lang="en-GB" sz="2000" dirty="0">
                <a:solidFill>
                  <a:schemeClr val="tx1">
                    <a:lumMod val="65000"/>
                    <a:lumOff val="35000"/>
                  </a:schemeClr>
                </a:solidFill>
              </a:rPr>
              <a:t>Evidence of skills / proven track record in delivery of practical CR interventions</a:t>
            </a:r>
          </a:p>
          <a:p>
            <a:pPr>
              <a:buClr>
                <a:srgbClr val="003479"/>
              </a:buClr>
            </a:pPr>
            <a:r>
              <a:rPr lang="en-GB" sz="2000" dirty="0">
                <a:solidFill>
                  <a:schemeClr val="tx1">
                    <a:lumMod val="65000"/>
                    <a:lumOff val="35000"/>
                  </a:schemeClr>
                </a:solidFill>
              </a:rPr>
              <a:t>Understanding of the policy and contextual issues within the CR sector</a:t>
            </a:r>
          </a:p>
          <a:p>
            <a:pPr marL="0" indent="0">
              <a:buClr>
                <a:srgbClr val="003479"/>
              </a:buClr>
              <a:buNone/>
            </a:pPr>
            <a:endParaRPr lang="en-GB" sz="1200" dirty="0">
              <a:solidFill>
                <a:schemeClr val="accent1">
                  <a:lumMod val="75000"/>
                </a:schemeClr>
              </a:solidFill>
            </a:endParaRPr>
          </a:p>
          <a:p>
            <a:pPr marL="0" indent="0">
              <a:buFont typeface="Wingdings 3" charset="2"/>
              <a:buNone/>
            </a:pPr>
            <a:r>
              <a:rPr lang="en-GB" sz="2000" dirty="0">
                <a:solidFill>
                  <a:schemeClr val="bg1"/>
                </a:solidFill>
              </a:rPr>
              <a:t>Governance/ financial arrangements</a:t>
            </a:r>
          </a:p>
          <a:p>
            <a:pPr>
              <a:buClr>
                <a:srgbClr val="003479"/>
              </a:buClr>
            </a:pPr>
            <a:r>
              <a:rPr lang="en-GB" sz="2000" dirty="0">
                <a:solidFill>
                  <a:schemeClr val="tx1">
                    <a:lumMod val="65000"/>
                    <a:lumOff val="35000"/>
                  </a:schemeClr>
                </a:solidFill>
              </a:rPr>
              <a:t>Adequate match funding</a:t>
            </a:r>
          </a:p>
          <a:p>
            <a:pPr>
              <a:buClr>
                <a:srgbClr val="003479"/>
              </a:buClr>
            </a:pPr>
            <a:r>
              <a:rPr lang="en-GB" sz="2000" dirty="0">
                <a:solidFill>
                  <a:schemeClr val="tx1">
                    <a:lumMod val="65000"/>
                    <a:lumOff val="35000"/>
                  </a:schemeClr>
                </a:solidFill>
              </a:rPr>
              <a:t>Evidence of good governance arrangements: Board/ organisational structure/ effective reporting arrangements</a:t>
            </a:r>
          </a:p>
          <a:p>
            <a:pPr marL="0" indent="0">
              <a:buFont typeface="Wingdings 3" charset="2"/>
              <a:buNone/>
            </a:pPr>
            <a:endParaRPr lang="en-GB" dirty="0">
              <a:solidFill>
                <a:schemeClr val="accent1">
                  <a:lumMod val="75000"/>
                </a:schemeClr>
              </a:solidFill>
            </a:endParaRPr>
          </a:p>
        </p:txBody>
      </p:sp>
      <p:grpSp>
        <p:nvGrpSpPr>
          <p:cNvPr id="20" name="Group 16">
            <a:extLst>
              <a:ext uri="{FF2B5EF4-FFF2-40B4-BE49-F238E27FC236}">
                <a16:creationId xmlns:a16="http://schemas.microsoft.com/office/drawing/2014/main" id="{A3C0C780-5914-DA32-DC74-BEC9AEE837B5}"/>
              </a:ext>
            </a:extLst>
          </p:cNvPr>
          <p:cNvGrpSpPr/>
          <p:nvPr/>
        </p:nvGrpSpPr>
        <p:grpSpPr>
          <a:xfrm rot="5400000">
            <a:off x="10730193" y="5505728"/>
            <a:ext cx="221226" cy="2483319"/>
            <a:chOff x="0" y="0"/>
            <a:chExt cx="152400" cy="1710731"/>
          </a:xfrm>
        </p:grpSpPr>
        <p:sp>
          <p:nvSpPr>
            <p:cNvPr id="21" name="Freeform 17">
              <a:extLst>
                <a:ext uri="{FF2B5EF4-FFF2-40B4-BE49-F238E27FC236}">
                  <a16:creationId xmlns:a16="http://schemas.microsoft.com/office/drawing/2014/main" id="{D550B5B5-C9ED-022F-19E2-9624ED8979A5}"/>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22" name="Group 14">
            <a:extLst>
              <a:ext uri="{FF2B5EF4-FFF2-40B4-BE49-F238E27FC236}">
                <a16:creationId xmlns:a16="http://schemas.microsoft.com/office/drawing/2014/main" id="{F7D144FA-9A13-C8BF-B20A-5B84FAADE4C4}"/>
              </a:ext>
            </a:extLst>
          </p:cNvPr>
          <p:cNvGrpSpPr/>
          <p:nvPr/>
        </p:nvGrpSpPr>
        <p:grpSpPr>
          <a:xfrm>
            <a:off x="11971853" y="4374681"/>
            <a:ext cx="221226" cy="2483319"/>
            <a:chOff x="0" y="0"/>
            <a:chExt cx="152400" cy="1710731"/>
          </a:xfrm>
        </p:grpSpPr>
        <p:sp>
          <p:nvSpPr>
            <p:cNvPr id="23" name="Freeform 15">
              <a:extLst>
                <a:ext uri="{FF2B5EF4-FFF2-40B4-BE49-F238E27FC236}">
                  <a16:creationId xmlns:a16="http://schemas.microsoft.com/office/drawing/2014/main" id="{F9290F71-8FCE-1DA3-291B-E51C775E0948}"/>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spTree>
    <p:extLst>
      <p:ext uri="{BB962C8B-B14F-4D97-AF65-F5344CB8AC3E}">
        <p14:creationId xmlns:p14="http://schemas.microsoft.com/office/powerpoint/2010/main" val="70034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08049" y="1601888"/>
            <a:ext cx="8596668" cy="789992"/>
          </a:xfrm>
        </p:spPr>
        <p:txBody>
          <a:bodyPr/>
          <a:lstStyle/>
          <a:p>
            <a:pPr algn="ctr"/>
            <a:r>
              <a:rPr lang="en-GB" b="1" dirty="0">
                <a:solidFill>
                  <a:srgbClr val="003479"/>
                </a:solidFill>
              </a:rPr>
              <a:t>Core Funding Scheme 2026-2027</a:t>
            </a:r>
          </a:p>
        </p:txBody>
      </p:sp>
      <p:sp>
        <p:nvSpPr>
          <p:cNvPr id="3" name="Content Placeholder 2"/>
          <p:cNvSpPr>
            <a:spLocks noGrp="1"/>
          </p:cNvSpPr>
          <p:nvPr>
            <p:ph idx="1"/>
          </p:nvPr>
        </p:nvSpPr>
        <p:spPr>
          <a:xfrm>
            <a:off x="1108049" y="1998171"/>
            <a:ext cx="8596668" cy="1971529"/>
          </a:xfrm>
        </p:spPr>
        <p:txBody>
          <a:bodyPr>
            <a:normAutofit/>
          </a:bodyPr>
          <a:lstStyle/>
          <a:p>
            <a:pPr marL="0" indent="0">
              <a:buNone/>
            </a:pPr>
            <a:endParaRPr lang="en-GB" dirty="0">
              <a:solidFill>
                <a:schemeClr val="accent1">
                  <a:lumMod val="75000"/>
                </a:schemeClr>
              </a:solidFill>
            </a:endParaRPr>
          </a:p>
          <a:p>
            <a:pPr marL="0" indent="0">
              <a:buNone/>
            </a:pPr>
            <a:endParaRPr lang="en-GB" dirty="0">
              <a:solidFill>
                <a:schemeClr val="accent1">
                  <a:lumMod val="75000"/>
                </a:schemeClr>
              </a:solidFill>
            </a:endParaRPr>
          </a:p>
          <a:p>
            <a:pPr marL="0" indent="0" algn="ctr">
              <a:buNone/>
            </a:pPr>
            <a:r>
              <a:rPr lang="en-GB" sz="4800" b="1" dirty="0">
                <a:solidFill>
                  <a:srgbClr val="003479"/>
                </a:solidFill>
              </a:rPr>
              <a:t>The Application Form</a:t>
            </a:r>
          </a:p>
        </p:txBody>
      </p:sp>
      <p:grpSp>
        <p:nvGrpSpPr>
          <p:cNvPr id="4" name="Group 4">
            <a:extLst>
              <a:ext uri="{FF2B5EF4-FFF2-40B4-BE49-F238E27FC236}">
                <a16:creationId xmlns:a16="http://schemas.microsoft.com/office/drawing/2014/main" id="{59580289-53EF-B8FB-87CF-A8473AB19D7D}"/>
              </a:ext>
            </a:extLst>
          </p:cNvPr>
          <p:cNvGrpSpPr/>
          <p:nvPr/>
        </p:nvGrpSpPr>
        <p:grpSpPr>
          <a:xfrm>
            <a:off x="9704717" y="78673"/>
            <a:ext cx="2377749" cy="1120399"/>
            <a:chOff x="0" y="0"/>
            <a:chExt cx="1333326" cy="701884"/>
          </a:xfrm>
        </p:grpSpPr>
        <p:sp>
          <p:nvSpPr>
            <p:cNvPr id="5" name="Freeform 5">
              <a:extLst>
                <a:ext uri="{FF2B5EF4-FFF2-40B4-BE49-F238E27FC236}">
                  <a16:creationId xmlns:a16="http://schemas.microsoft.com/office/drawing/2014/main" id="{D4DF8D6A-7F24-9947-2EDB-8F1438DECE60}"/>
                </a:ext>
              </a:extLst>
            </p:cNvPr>
            <p:cNvSpPr/>
            <p:nvPr/>
          </p:nvSpPr>
          <p:spPr>
            <a:xfrm>
              <a:off x="0" y="0"/>
              <a:ext cx="1333326" cy="701884"/>
            </a:xfrm>
            <a:custGeom>
              <a:avLst/>
              <a:gdLst/>
              <a:ahLst/>
              <a:cxnLst/>
              <a:rect l="l" t="t" r="r" b="b"/>
              <a:pathLst>
                <a:path w="1333326" h="701884">
                  <a:moveTo>
                    <a:pt x="0" y="0"/>
                  </a:moveTo>
                  <a:lnTo>
                    <a:pt x="1333326" y="0"/>
                  </a:lnTo>
                  <a:lnTo>
                    <a:pt x="1333326" y="701884"/>
                  </a:lnTo>
                  <a:lnTo>
                    <a:pt x="0" y="701884"/>
                  </a:lnTo>
                  <a:close/>
                </a:path>
              </a:pathLst>
            </a:custGeom>
            <a:solidFill>
              <a:srgbClr val="003479">
                <a:alpha val="74902"/>
              </a:srgbClr>
            </a:solidFill>
          </p:spPr>
          <p:txBody>
            <a:bodyPr/>
            <a:lstStyle/>
            <a:p>
              <a:endParaRPr lang="en-GB"/>
            </a:p>
          </p:txBody>
        </p:sp>
      </p:grpSp>
      <p:sp>
        <p:nvSpPr>
          <p:cNvPr id="6" name="Freeform 8">
            <a:extLst>
              <a:ext uri="{FF2B5EF4-FFF2-40B4-BE49-F238E27FC236}">
                <a16:creationId xmlns:a16="http://schemas.microsoft.com/office/drawing/2014/main" id="{BC1072AC-A8B6-7DE9-A914-D5BB6D48DA3D}"/>
              </a:ext>
            </a:extLst>
          </p:cNvPr>
          <p:cNvSpPr/>
          <p:nvPr/>
        </p:nvSpPr>
        <p:spPr>
          <a:xfrm>
            <a:off x="9885871" y="315856"/>
            <a:ext cx="2032199" cy="732296"/>
          </a:xfrm>
          <a:custGeom>
            <a:avLst/>
            <a:gdLst/>
            <a:ahLst/>
            <a:cxnLst/>
            <a:rect l="l" t="t" r="r" b="b"/>
            <a:pathLst>
              <a:path w="5016940" h="1535280">
                <a:moveTo>
                  <a:pt x="0" y="0"/>
                </a:moveTo>
                <a:lnTo>
                  <a:pt x="5016940" y="0"/>
                </a:lnTo>
                <a:lnTo>
                  <a:pt x="5016940" y="1535280"/>
                </a:lnTo>
                <a:lnTo>
                  <a:pt x="0" y="1535280"/>
                </a:lnTo>
                <a:lnTo>
                  <a:pt x="0" y="0"/>
                </a:lnTo>
                <a:close/>
              </a:path>
            </a:pathLst>
          </a:custGeom>
          <a:blipFill>
            <a:blip r:embed="rId3"/>
            <a:stretch>
              <a:fillRect/>
            </a:stretch>
          </a:blipFill>
        </p:spPr>
        <p:txBody>
          <a:bodyPr/>
          <a:lstStyle/>
          <a:p>
            <a:endParaRPr lang="en-GB"/>
          </a:p>
        </p:txBody>
      </p:sp>
      <p:sp>
        <p:nvSpPr>
          <p:cNvPr id="11" name="TextBox 12">
            <a:extLst>
              <a:ext uri="{FF2B5EF4-FFF2-40B4-BE49-F238E27FC236}">
                <a16:creationId xmlns:a16="http://schemas.microsoft.com/office/drawing/2014/main" id="{3543F40B-5B2E-CB02-626D-FDA88A210F89}"/>
              </a:ext>
            </a:extLst>
          </p:cNvPr>
          <p:cNvSpPr txBox="1"/>
          <p:nvPr/>
        </p:nvSpPr>
        <p:spPr>
          <a:xfrm>
            <a:off x="5628011" y="4932262"/>
            <a:ext cx="2900503" cy="323850"/>
          </a:xfrm>
          <a:prstGeom prst="rect">
            <a:avLst/>
          </a:prstGeom>
        </p:spPr>
        <p:txBody>
          <a:bodyPr wrap="square" lIns="0" tIns="0" rIns="0" bIns="0" rtlCol="0" anchor="t">
            <a:spAutoFit/>
          </a:bodyPr>
          <a:lstStyle/>
          <a:p>
            <a:pPr algn="l">
              <a:lnSpc>
                <a:spcPts val="2520"/>
              </a:lnSpc>
              <a:spcBef>
                <a:spcPct val="0"/>
              </a:spcBef>
            </a:pPr>
            <a:r>
              <a:rPr lang="en-US" sz="2100" dirty="0">
                <a:solidFill>
                  <a:srgbClr val="00205C"/>
                </a:solidFill>
                <a:latin typeface="Helvetica World"/>
                <a:ea typeface="Helvetica World"/>
                <a:cs typeface="Helvetica World"/>
                <a:sym typeface="Helvetica World"/>
              </a:rPr>
              <a:t>WWW.NICRC.ORG.UK</a:t>
            </a:r>
          </a:p>
        </p:txBody>
      </p:sp>
      <p:pic>
        <p:nvPicPr>
          <p:cNvPr id="13" name="Picture 12" descr="A blue circle with a white computer monitor and a cursor&#10;&#10;AI-generated content may be incorrect.">
            <a:extLst>
              <a:ext uri="{FF2B5EF4-FFF2-40B4-BE49-F238E27FC236}">
                <a16:creationId xmlns:a16="http://schemas.microsoft.com/office/drawing/2014/main" id="{C81E1400-2956-DC5A-D640-DE4433AE8367}"/>
              </a:ext>
            </a:extLst>
          </p:cNvPr>
          <p:cNvPicPr>
            <a:picLocks noChangeAspect="1"/>
          </p:cNvPicPr>
          <p:nvPr/>
        </p:nvPicPr>
        <p:blipFill>
          <a:blip r:embed="rId4"/>
          <a:stretch>
            <a:fillRect/>
          </a:stretch>
        </p:blipFill>
        <p:spPr>
          <a:xfrm>
            <a:off x="3044981" y="4123979"/>
            <a:ext cx="1879829" cy="1971528"/>
          </a:xfrm>
          <a:prstGeom prst="rect">
            <a:avLst/>
          </a:prstGeom>
        </p:spPr>
      </p:pic>
      <p:grpSp>
        <p:nvGrpSpPr>
          <p:cNvPr id="14" name="Group 16">
            <a:extLst>
              <a:ext uri="{FF2B5EF4-FFF2-40B4-BE49-F238E27FC236}">
                <a16:creationId xmlns:a16="http://schemas.microsoft.com/office/drawing/2014/main" id="{106AE759-FA8E-CCD2-9D9D-836866ECD34A}"/>
              </a:ext>
            </a:extLst>
          </p:cNvPr>
          <p:cNvGrpSpPr/>
          <p:nvPr/>
        </p:nvGrpSpPr>
        <p:grpSpPr>
          <a:xfrm rot="5400000">
            <a:off x="10730193" y="5505728"/>
            <a:ext cx="221226" cy="2483319"/>
            <a:chOff x="0" y="0"/>
            <a:chExt cx="152400" cy="1710731"/>
          </a:xfrm>
        </p:grpSpPr>
        <p:sp>
          <p:nvSpPr>
            <p:cNvPr id="15" name="Freeform 17">
              <a:extLst>
                <a:ext uri="{FF2B5EF4-FFF2-40B4-BE49-F238E27FC236}">
                  <a16:creationId xmlns:a16="http://schemas.microsoft.com/office/drawing/2014/main" id="{F83ECB89-35E6-A031-E3C8-31F36A6F5CAD}"/>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16" name="Group 14">
            <a:extLst>
              <a:ext uri="{FF2B5EF4-FFF2-40B4-BE49-F238E27FC236}">
                <a16:creationId xmlns:a16="http://schemas.microsoft.com/office/drawing/2014/main" id="{36589B07-F355-36A2-2F11-67C64BA240F8}"/>
              </a:ext>
            </a:extLst>
          </p:cNvPr>
          <p:cNvGrpSpPr/>
          <p:nvPr/>
        </p:nvGrpSpPr>
        <p:grpSpPr>
          <a:xfrm>
            <a:off x="11971853" y="4374681"/>
            <a:ext cx="221226" cy="2483319"/>
            <a:chOff x="0" y="0"/>
            <a:chExt cx="152400" cy="1710731"/>
          </a:xfrm>
        </p:grpSpPr>
        <p:sp>
          <p:nvSpPr>
            <p:cNvPr id="17" name="Freeform 15">
              <a:extLst>
                <a:ext uri="{FF2B5EF4-FFF2-40B4-BE49-F238E27FC236}">
                  <a16:creationId xmlns:a16="http://schemas.microsoft.com/office/drawing/2014/main" id="{40E03B31-AF95-0F26-2B59-2D60A6166FD2}"/>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spTree>
    <p:extLst>
      <p:ext uri="{BB962C8B-B14F-4D97-AF65-F5344CB8AC3E}">
        <p14:creationId xmlns:p14="http://schemas.microsoft.com/office/powerpoint/2010/main" val="464137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EFD199A-7607-B0E7-1E21-573E2007CD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1F40F-D91D-D086-DE37-191D8B8A4E37}"/>
              </a:ext>
            </a:extLst>
          </p:cNvPr>
          <p:cNvSpPr>
            <a:spLocks noGrp="1"/>
          </p:cNvSpPr>
          <p:nvPr>
            <p:ph type="title"/>
          </p:nvPr>
        </p:nvSpPr>
        <p:spPr>
          <a:xfrm>
            <a:off x="677334" y="609600"/>
            <a:ext cx="8596668" cy="796506"/>
          </a:xfrm>
        </p:spPr>
        <p:txBody>
          <a:bodyPr/>
          <a:lstStyle/>
          <a:p>
            <a:r>
              <a:rPr lang="en-GB" b="1" dirty="0">
                <a:solidFill>
                  <a:srgbClr val="003479"/>
                </a:solidFill>
              </a:rPr>
              <a:t>Common Mistakes</a:t>
            </a:r>
          </a:p>
        </p:txBody>
      </p:sp>
      <p:sp>
        <p:nvSpPr>
          <p:cNvPr id="3" name="Content Placeholder 2">
            <a:extLst>
              <a:ext uri="{FF2B5EF4-FFF2-40B4-BE49-F238E27FC236}">
                <a16:creationId xmlns:a16="http://schemas.microsoft.com/office/drawing/2014/main" id="{CB187220-66C9-ECB4-5C23-CD9E22E398A0}"/>
              </a:ext>
            </a:extLst>
          </p:cNvPr>
          <p:cNvSpPr>
            <a:spLocks noGrp="1"/>
          </p:cNvSpPr>
          <p:nvPr>
            <p:ph idx="1"/>
          </p:nvPr>
        </p:nvSpPr>
        <p:spPr>
          <a:xfrm>
            <a:off x="694843" y="1494011"/>
            <a:ext cx="8975624" cy="4952999"/>
          </a:xfrm>
        </p:spPr>
        <p:txBody>
          <a:bodyPr>
            <a:normAutofit fontScale="92500" lnSpcReduction="10000"/>
          </a:bodyPr>
          <a:lstStyle/>
          <a:p>
            <a:pPr>
              <a:buClr>
                <a:srgbClr val="003479"/>
              </a:buClr>
            </a:pPr>
            <a:r>
              <a:rPr lang="en-GB" dirty="0"/>
              <a:t>Eligibility failures – not submitting the correct documentation</a:t>
            </a:r>
          </a:p>
          <a:p>
            <a:pPr>
              <a:buClr>
                <a:srgbClr val="003479"/>
              </a:buClr>
            </a:pPr>
            <a:r>
              <a:rPr lang="en-GB" dirty="0"/>
              <a:t>Not reading the FAQs together with the CORE Funding Guidelines</a:t>
            </a:r>
          </a:p>
          <a:p>
            <a:pPr>
              <a:buClr>
                <a:srgbClr val="003479"/>
              </a:buClr>
            </a:pPr>
            <a:r>
              <a:rPr lang="en-GB" dirty="0"/>
              <a:t>Duplication of answers across several questions</a:t>
            </a:r>
          </a:p>
          <a:p>
            <a:pPr>
              <a:buClr>
                <a:srgbClr val="003479"/>
              </a:buClr>
            </a:pPr>
            <a:r>
              <a:rPr lang="en-GB" dirty="0"/>
              <a:t>Not actually answering the questions</a:t>
            </a:r>
          </a:p>
          <a:p>
            <a:pPr>
              <a:buClr>
                <a:srgbClr val="003479"/>
              </a:buClr>
            </a:pPr>
            <a:r>
              <a:rPr lang="en-GB" dirty="0"/>
              <a:t>Not providing supporting evidence for the demonstration of need</a:t>
            </a:r>
          </a:p>
          <a:p>
            <a:pPr>
              <a:buClr>
                <a:srgbClr val="003479"/>
              </a:buClr>
            </a:pPr>
            <a:r>
              <a:rPr lang="en-GB" dirty="0"/>
              <a:t>Not providing a detailed timeline for Year 1 (preferably a quarterly breakdown)</a:t>
            </a:r>
          </a:p>
          <a:p>
            <a:pPr>
              <a:buClr>
                <a:srgbClr val="003479"/>
              </a:buClr>
            </a:pPr>
            <a:r>
              <a:rPr lang="en-GB" dirty="0"/>
              <a:t>Not being clear in the application how each post applied for fits into the proposed workplan(s)</a:t>
            </a:r>
          </a:p>
          <a:p>
            <a:pPr>
              <a:buClr>
                <a:srgbClr val="003479"/>
              </a:buClr>
            </a:pPr>
            <a:r>
              <a:rPr lang="en-GB" dirty="0"/>
              <a:t>Not clearly detailing where the match funding is coming from, i.e. if applying for 90% of a salary, you need to detail how the remaining 10% of the salary with be provided for.</a:t>
            </a:r>
          </a:p>
          <a:p>
            <a:pPr>
              <a:buClr>
                <a:srgbClr val="003479"/>
              </a:buClr>
            </a:pPr>
            <a:r>
              <a:rPr lang="en-GB" dirty="0"/>
              <a:t>Not providing details of other funding secured or applied for of the overall organisation</a:t>
            </a:r>
          </a:p>
          <a:p>
            <a:pPr>
              <a:buClr>
                <a:srgbClr val="003479"/>
              </a:buClr>
            </a:pPr>
            <a:r>
              <a:rPr lang="en-GB" dirty="0"/>
              <a:t>Not detailing delivery partners and their roles in the workplan(s)</a:t>
            </a:r>
          </a:p>
          <a:p>
            <a:pPr>
              <a:buClr>
                <a:srgbClr val="003479"/>
              </a:buClr>
            </a:pPr>
            <a:r>
              <a:rPr lang="en-GB" dirty="0"/>
              <a:t>Not detailing how proposed outcomes will be measured</a:t>
            </a:r>
          </a:p>
          <a:p>
            <a:pPr marL="0" indent="0">
              <a:buNone/>
            </a:pPr>
            <a:endParaRPr lang="en-GB" dirty="0"/>
          </a:p>
        </p:txBody>
      </p:sp>
      <p:grpSp>
        <p:nvGrpSpPr>
          <p:cNvPr id="4" name="Group 4">
            <a:extLst>
              <a:ext uri="{FF2B5EF4-FFF2-40B4-BE49-F238E27FC236}">
                <a16:creationId xmlns:a16="http://schemas.microsoft.com/office/drawing/2014/main" id="{F9AF191A-3C13-67F6-A71E-D19368D25470}"/>
              </a:ext>
            </a:extLst>
          </p:cNvPr>
          <p:cNvGrpSpPr/>
          <p:nvPr/>
        </p:nvGrpSpPr>
        <p:grpSpPr>
          <a:xfrm>
            <a:off x="9704717" y="78673"/>
            <a:ext cx="2377749" cy="1120399"/>
            <a:chOff x="0" y="0"/>
            <a:chExt cx="1333326" cy="701884"/>
          </a:xfrm>
        </p:grpSpPr>
        <p:sp>
          <p:nvSpPr>
            <p:cNvPr id="5" name="Freeform 5">
              <a:extLst>
                <a:ext uri="{FF2B5EF4-FFF2-40B4-BE49-F238E27FC236}">
                  <a16:creationId xmlns:a16="http://schemas.microsoft.com/office/drawing/2014/main" id="{B20A197F-4BC9-0BE7-C2BA-8469DC8D9563}"/>
                </a:ext>
              </a:extLst>
            </p:cNvPr>
            <p:cNvSpPr/>
            <p:nvPr/>
          </p:nvSpPr>
          <p:spPr>
            <a:xfrm>
              <a:off x="0" y="0"/>
              <a:ext cx="1333326" cy="701884"/>
            </a:xfrm>
            <a:custGeom>
              <a:avLst/>
              <a:gdLst/>
              <a:ahLst/>
              <a:cxnLst/>
              <a:rect l="l" t="t" r="r" b="b"/>
              <a:pathLst>
                <a:path w="1333326" h="701884">
                  <a:moveTo>
                    <a:pt x="0" y="0"/>
                  </a:moveTo>
                  <a:lnTo>
                    <a:pt x="1333326" y="0"/>
                  </a:lnTo>
                  <a:lnTo>
                    <a:pt x="1333326" y="701884"/>
                  </a:lnTo>
                  <a:lnTo>
                    <a:pt x="0" y="701884"/>
                  </a:lnTo>
                  <a:close/>
                </a:path>
              </a:pathLst>
            </a:custGeom>
            <a:solidFill>
              <a:srgbClr val="003479">
                <a:alpha val="74902"/>
              </a:srgbClr>
            </a:solidFill>
          </p:spPr>
          <p:txBody>
            <a:bodyPr/>
            <a:lstStyle/>
            <a:p>
              <a:endParaRPr lang="en-GB"/>
            </a:p>
          </p:txBody>
        </p:sp>
      </p:grpSp>
      <p:sp>
        <p:nvSpPr>
          <p:cNvPr id="6" name="Freeform 8">
            <a:extLst>
              <a:ext uri="{FF2B5EF4-FFF2-40B4-BE49-F238E27FC236}">
                <a16:creationId xmlns:a16="http://schemas.microsoft.com/office/drawing/2014/main" id="{4974E8F4-CBC1-629B-A4EF-38EB6F5DFF25}"/>
              </a:ext>
            </a:extLst>
          </p:cNvPr>
          <p:cNvSpPr/>
          <p:nvPr/>
        </p:nvSpPr>
        <p:spPr>
          <a:xfrm>
            <a:off x="9885871" y="315856"/>
            <a:ext cx="2032199" cy="732296"/>
          </a:xfrm>
          <a:custGeom>
            <a:avLst/>
            <a:gdLst/>
            <a:ahLst/>
            <a:cxnLst/>
            <a:rect l="l" t="t" r="r" b="b"/>
            <a:pathLst>
              <a:path w="5016940" h="1535280">
                <a:moveTo>
                  <a:pt x="0" y="0"/>
                </a:moveTo>
                <a:lnTo>
                  <a:pt x="5016940" y="0"/>
                </a:lnTo>
                <a:lnTo>
                  <a:pt x="5016940" y="1535280"/>
                </a:lnTo>
                <a:lnTo>
                  <a:pt x="0" y="1535280"/>
                </a:lnTo>
                <a:lnTo>
                  <a:pt x="0" y="0"/>
                </a:lnTo>
                <a:close/>
              </a:path>
            </a:pathLst>
          </a:custGeom>
          <a:blipFill>
            <a:blip r:embed="rId3"/>
            <a:stretch>
              <a:fillRect/>
            </a:stretch>
          </a:blipFill>
        </p:spPr>
        <p:txBody>
          <a:bodyPr/>
          <a:lstStyle/>
          <a:p>
            <a:endParaRPr lang="en-GB"/>
          </a:p>
        </p:txBody>
      </p:sp>
      <p:pic>
        <p:nvPicPr>
          <p:cNvPr id="12" name="Picture 11" descr="A blue square with a white x in it">
            <a:extLst>
              <a:ext uri="{FF2B5EF4-FFF2-40B4-BE49-F238E27FC236}">
                <a16:creationId xmlns:a16="http://schemas.microsoft.com/office/drawing/2014/main" id="{F1A0FFC2-5C50-4D93-4B1D-439BF72C3AE0}"/>
              </a:ext>
            </a:extLst>
          </p:cNvPr>
          <p:cNvPicPr>
            <a:picLocks noChangeAspect="1"/>
          </p:cNvPicPr>
          <p:nvPr/>
        </p:nvPicPr>
        <p:blipFill>
          <a:blip r:embed="rId4"/>
          <a:stretch>
            <a:fillRect/>
          </a:stretch>
        </p:blipFill>
        <p:spPr>
          <a:xfrm>
            <a:off x="5100884" y="410990"/>
            <a:ext cx="995116" cy="995116"/>
          </a:xfrm>
          <a:prstGeom prst="rect">
            <a:avLst/>
          </a:prstGeom>
        </p:spPr>
      </p:pic>
      <p:grpSp>
        <p:nvGrpSpPr>
          <p:cNvPr id="13" name="Group 16">
            <a:extLst>
              <a:ext uri="{FF2B5EF4-FFF2-40B4-BE49-F238E27FC236}">
                <a16:creationId xmlns:a16="http://schemas.microsoft.com/office/drawing/2014/main" id="{E61825F6-644A-7FA1-B242-39C7FB439BD8}"/>
              </a:ext>
            </a:extLst>
          </p:cNvPr>
          <p:cNvGrpSpPr/>
          <p:nvPr/>
        </p:nvGrpSpPr>
        <p:grpSpPr>
          <a:xfrm rot="5400000">
            <a:off x="10730193" y="5505728"/>
            <a:ext cx="221226" cy="2483319"/>
            <a:chOff x="0" y="0"/>
            <a:chExt cx="152400" cy="1710731"/>
          </a:xfrm>
        </p:grpSpPr>
        <p:sp>
          <p:nvSpPr>
            <p:cNvPr id="14" name="Freeform 17">
              <a:extLst>
                <a:ext uri="{FF2B5EF4-FFF2-40B4-BE49-F238E27FC236}">
                  <a16:creationId xmlns:a16="http://schemas.microsoft.com/office/drawing/2014/main" id="{9C678160-A740-C1C1-24AB-CE45640748FF}"/>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15" name="Group 14">
            <a:extLst>
              <a:ext uri="{FF2B5EF4-FFF2-40B4-BE49-F238E27FC236}">
                <a16:creationId xmlns:a16="http://schemas.microsoft.com/office/drawing/2014/main" id="{51A6B1CF-B09B-A286-89C0-EBC5D11FD5AA}"/>
              </a:ext>
            </a:extLst>
          </p:cNvPr>
          <p:cNvGrpSpPr/>
          <p:nvPr/>
        </p:nvGrpSpPr>
        <p:grpSpPr>
          <a:xfrm>
            <a:off x="11971853" y="4374681"/>
            <a:ext cx="221226" cy="2483319"/>
            <a:chOff x="0" y="0"/>
            <a:chExt cx="152400" cy="1710731"/>
          </a:xfrm>
        </p:grpSpPr>
        <p:sp>
          <p:nvSpPr>
            <p:cNvPr id="16" name="Freeform 15">
              <a:extLst>
                <a:ext uri="{FF2B5EF4-FFF2-40B4-BE49-F238E27FC236}">
                  <a16:creationId xmlns:a16="http://schemas.microsoft.com/office/drawing/2014/main" id="{5DD008D8-D062-2D59-A9D8-C57C18B71CEB}"/>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spTree>
    <p:extLst>
      <p:ext uri="{BB962C8B-B14F-4D97-AF65-F5344CB8AC3E}">
        <p14:creationId xmlns:p14="http://schemas.microsoft.com/office/powerpoint/2010/main" val="2900880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55521" y="594468"/>
            <a:ext cx="8596668" cy="838954"/>
          </a:xfrm>
        </p:spPr>
        <p:txBody>
          <a:bodyPr/>
          <a:lstStyle/>
          <a:p>
            <a:r>
              <a:rPr lang="en-GB" b="1" dirty="0">
                <a:solidFill>
                  <a:srgbClr val="003479"/>
                </a:solidFill>
              </a:rPr>
              <a:t>Key Points to Consider </a:t>
            </a:r>
          </a:p>
        </p:txBody>
      </p:sp>
      <p:sp>
        <p:nvSpPr>
          <p:cNvPr id="3" name="Content Placeholder 2"/>
          <p:cNvSpPr>
            <a:spLocks noGrp="1"/>
          </p:cNvSpPr>
          <p:nvPr>
            <p:ph idx="1"/>
          </p:nvPr>
        </p:nvSpPr>
        <p:spPr>
          <a:xfrm>
            <a:off x="677334" y="1646239"/>
            <a:ext cx="8596668" cy="4792661"/>
          </a:xfrm>
        </p:spPr>
        <p:txBody>
          <a:bodyPr>
            <a:normAutofit lnSpcReduction="10000"/>
          </a:bodyPr>
          <a:lstStyle/>
          <a:p>
            <a:pPr>
              <a:buClr>
                <a:srgbClr val="003479"/>
              </a:buClr>
            </a:pPr>
            <a:r>
              <a:rPr lang="en-GB" sz="2000" dirty="0"/>
              <a:t>Read the guidance notes</a:t>
            </a:r>
            <a:r>
              <a:rPr lang="en-GB" sz="2000" b="1" dirty="0"/>
              <a:t> thoroughly </a:t>
            </a:r>
            <a:r>
              <a:rPr lang="en-GB" sz="2000" dirty="0"/>
              <a:t>before completing the application. </a:t>
            </a:r>
          </a:p>
          <a:p>
            <a:pPr>
              <a:buClr>
                <a:srgbClr val="003479"/>
              </a:buClr>
            </a:pPr>
            <a:r>
              <a:rPr lang="en-GB" sz="2000" dirty="0"/>
              <a:t>When considering the CR value of your proposal </a:t>
            </a:r>
            <a:r>
              <a:rPr lang="en-GB" sz="2000" b="1" dirty="0"/>
              <a:t>use the “Key Principles” </a:t>
            </a:r>
            <a:r>
              <a:rPr lang="en-GB" sz="2000" dirty="0"/>
              <a:t>within the Guidance which outlines the information you should include.  </a:t>
            </a:r>
          </a:p>
          <a:p>
            <a:pPr>
              <a:buClr>
                <a:srgbClr val="003479"/>
              </a:buClr>
            </a:pPr>
            <a:r>
              <a:rPr lang="en-GB" sz="2000" b="1" dirty="0"/>
              <a:t>Do not assume </a:t>
            </a:r>
            <a:r>
              <a:rPr lang="en-GB" sz="2000" dirty="0"/>
              <a:t>prior knowledge of your work. We can only score on the information provided in the application. </a:t>
            </a:r>
          </a:p>
          <a:p>
            <a:pPr>
              <a:buClr>
                <a:srgbClr val="003479"/>
              </a:buClr>
            </a:pPr>
            <a:r>
              <a:rPr lang="en-GB" sz="2000" b="1" dirty="0"/>
              <a:t>Make sure </a:t>
            </a:r>
            <a:r>
              <a:rPr lang="en-GB" sz="2000" dirty="0"/>
              <a:t>that you have uploaded all your documentation before submitting your bid. The system will not recognise whether it is the correct information uploaded. </a:t>
            </a:r>
          </a:p>
          <a:p>
            <a:pPr>
              <a:buClr>
                <a:srgbClr val="003479"/>
              </a:buClr>
            </a:pPr>
            <a:r>
              <a:rPr lang="en-GB" sz="2000" b="1" dirty="0"/>
              <a:t>Plain English is fine</a:t>
            </a:r>
            <a:r>
              <a:rPr lang="en-GB" sz="2000" dirty="0"/>
              <a:t>, there aren’t any “buzz words” that we are looking for.</a:t>
            </a:r>
          </a:p>
          <a:p>
            <a:pPr>
              <a:buClr>
                <a:srgbClr val="003479"/>
              </a:buClr>
            </a:pPr>
            <a:r>
              <a:rPr lang="en-GB" sz="2000" b="1" dirty="0"/>
              <a:t>There is a difference </a:t>
            </a:r>
            <a:r>
              <a:rPr lang="en-GB" sz="2000" dirty="0"/>
              <a:t>between “Management Accounts” and Annual Accounts </a:t>
            </a:r>
            <a:r>
              <a:rPr lang="en-GB" sz="2000" b="1" dirty="0"/>
              <a:t>we require both.</a:t>
            </a:r>
          </a:p>
          <a:p>
            <a:endParaRPr lang="en-GB" dirty="0"/>
          </a:p>
          <a:p>
            <a:endParaRPr lang="en-GB" dirty="0"/>
          </a:p>
        </p:txBody>
      </p:sp>
      <p:grpSp>
        <p:nvGrpSpPr>
          <p:cNvPr id="4" name="Group 4">
            <a:extLst>
              <a:ext uri="{FF2B5EF4-FFF2-40B4-BE49-F238E27FC236}">
                <a16:creationId xmlns:a16="http://schemas.microsoft.com/office/drawing/2014/main" id="{76D2C76F-97FF-A17D-D11B-ABA5876ADCFB}"/>
              </a:ext>
            </a:extLst>
          </p:cNvPr>
          <p:cNvGrpSpPr/>
          <p:nvPr/>
        </p:nvGrpSpPr>
        <p:grpSpPr>
          <a:xfrm>
            <a:off x="9704717" y="78673"/>
            <a:ext cx="2377749" cy="1120399"/>
            <a:chOff x="0" y="0"/>
            <a:chExt cx="1333326" cy="701884"/>
          </a:xfrm>
        </p:grpSpPr>
        <p:sp>
          <p:nvSpPr>
            <p:cNvPr id="5" name="Freeform 5">
              <a:extLst>
                <a:ext uri="{FF2B5EF4-FFF2-40B4-BE49-F238E27FC236}">
                  <a16:creationId xmlns:a16="http://schemas.microsoft.com/office/drawing/2014/main" id="{FE8AA1A7-6660-796D-11C2-5CF49894DD26}"/>
                </a:ext>
              </a:extLst>
            </p:cNvPr>
            <p:cNvSpPr/>
            <p:nvPr/>
          </p:nvSpPr>
          <p:spPr>
            <a:xfrm>
              <a:off x="0" y="0"/>
              <a:ext cx="1333326" cy="701884"/>
            </a:xfrm>
            <a:custGeom>
              <a:avLst/>
              <a:gdLst/>
              <a:ahLst/>
              <a:cxnLst/>
              <a:rect l="l" t="t" r="r" b="b"/>
              <a:pathLst>
                <a:path w="1333326" h="701884">
                  <a:moveTo>
                    <a:pt x="0" y="0"/>
                  </a:moveTo>
                  <a:lnTo>
                    <a:pt x="1333326" y="0"/>
                  </a:lnTo>
                  <a:lnTo>
                    <a:pt x="1333326" y="701884"/>
                  </a:lnTo>
                  <a:lnTo>
                    <a:pt x="0" y="701884"/>
                  </a:lnTo>
                  <a:close/>
                </a:path>
              </a:pathLst>
            </a:custGeom>
            <a:solidFill>
              <a:srgbClr val="003479">
                <a:alpha val="74902"/>
              </a:srgbClr>
            </a:solidFill>
          </p:spPr>
          <p:txBody>
            <a:bodyPr/>
            <a:lstStyle/>
            <a:p>
              <a:endParaRPr lang="en-GB"/>
            </a:p>
          </p:txBody>
        </p:sp>
      </p:grpSp>
      <p:sp>
        <p:nvSpPr>
          <p:cNvPr id="6" name="Freeform 8">
            <a:extLst>
              <a:ext uri="{FF2B5EF4-FFF2-40B4-BE49-F238E27FC236}">
                <a16:creationId xmlns:a16="http://schemas.microsoft.com/office/drawing/2014/main" id="{D12645FB-0401-1789-9587-E336C52BF9BC}"/>
              </a:ext>
            </a:extLst>
          </p:cNvPr>
          <p:cNvSpPr/>
          <p:nvPr/>
        </p:nvSpPr>
        <p:spPr>
          <a:xfrm>
            <a:off x="9885871" y="315856"/>
            <a:ext cx="2032199" cy="732296"/>
          </a:xfrm>
          <a:custGeom>
            <a:avLst/>
            <a:gdLst/>
            <a:ahLst/>
            <a:cxnLst/>
            <a:rect l="l" t="t" r="r" b="b"/>
            <a:pathLst>
              <a:path w="5016940" h="1535280">
                <a:moveTo>
                  <a:pt x="0" y="0"/>
                </a:moveTo>
                <a:lnTo>
                  <a:pt x="5016940" y="0"/>
                </a:lnTo>
                <a:lnTo>
                  <a:pt x="5016940" y="1535280"/>
                </a:lnTo>
                <a:lnTo>
                  <a:pt x="0" y="1535280"/>
                </a:lnTo>
                <a:lnTo>
                  <a:pt x="0" y="0"/>
                </a:lnTo>
                <a:close/>
              </a:path>
            </a:pathLst>
          </a:custGeom>
          <a:blipFill>
            <a:blip r:embed="rId2"/>
            <a:stretch>
              <a:fillRect/>
            </a:stretch>
          </a:blipFill>
        </p:spPr>
        <p:txBody>
          <a:bodyPr/>
          <a:lstStyle/>
          <a:p>
            <a:endParaRPr lang="en-GB"/>
          </a:p>
        </p:txBody>
      </p:sp>
      <p:pic>
        <p:nvPicPr>
          <p:cNvPr id="14" name="Picture 13" descr="A blue square stamp with white text">
            <a:extLst>
              <a:ext uri="{FF2B5EF4-FFF2-40B4-BE49-F238E27FC236}">
                <a16:creationId xmlns:a16="http://schemas.microsoft.com/office/drawing/2014/main" id="{3B186D0C-90EF-2DC4-AA8D-F37F3DCCBB3D}"/>
              </a:ext>
            </a:extLst>
          </p:cNvPr>
          <p:cNvPicPr>
            <a:picLocks noChangeAspect="1"/>
          </p:cNvPicPr>
          <p:nvPr/>
        </p:nvPicPr>
        <p:blipFill>
          <a:blip r:embed="rId3"/>
          <a:stretch>
            <a:fillRect/>
          </a:stretch>
        </p:blipFill>
        <p:spPr>
          <a:xfrm>
            <a:off x="982872" y="419100"/>
            <a:ext cx="2907792" cy="1118616"/>
          </a:xfrm>
          <a:prstGeom prst="rect">
            <a:avLst/>
          </a:prstGeom>
        </p:spPr>
      </p:pic>
      <p:grpSp>
        <p:nvGrpSpPr>
          <p:cNvPr id="15" name="Group 16">
            <a:extLst>
              <a:ext uri="{FF2B5EF4-FFF2-40B4-BE49-F238E27FC236}">
                <a16:creationId xmlns:a16="http://schemas.microsoft.com/office/drawing/2014/main" id="{437A7963-1FA4-F507-F81C-AF23B1093A67}"/>
              </a:ext>
            </a:extLst>
          </p:cNvPr>
          <p:cNvGrpSpPr/>
          <p:nvPr/>
        </p:nvGrpSpPr>
        <p:grpSpPr>
          <a:xfrm rot="5400000">
            <a:off x="10730193" y="5505728"/>
            <a:ext cx="221226" cy="2483319"/>
            <a:chOff x="0" y="0"/>
            <a:chExt cx="152400" cy="1710731"/>
          </a:xfrm>
        </p:grpSpPr>
        <p:sp>
          <p:nvSpPr>
            <p:cNvPr id="16" name="Freeform 17">
              <a:extLst>
                <a:ext uri="{FF2B5EF4-FFF2-40B4-BE49-F238E27FC236}">
                  <a16:creationId xmlns:a16="http://schemas.microsoft.com/office/drawing/2014/main" id="{B0AC0F20-E23C-3465-3D66-AB3D30C84085}"/>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17" name="Group 14">
            <a:extLst>
              <a:ext uri="{FF2B5EF4-FFF2-40B4-BE49-F238E27FC236}">
                <a16:creationId xmlns:a16="http://schemas.microsoft.com/office/drawing/2014/main" id="{754B8919-A133-AC92-41AD-31A7329DE9F6}"/>
              </a:ext>
            </a:extLst>
          </p:cNvPr>
          <p:cNvGrpSpPr/>
          <p:nvPr/>
        </p:nvGrpSpPr>
        <p:grpSpPr>
          <a:xfrm>
            <a:off x="11971853" y="4374681"/>
            <a:ext cx="221226" cy="2483319"/>
            <a:chOff x="0" y="0"/>
            <a:chExt cx="152400" cy="1710731"/>
          </a:xfrm>
        </p:grpSpPr>
        <p:sp>
          <p:nvSpPr>
            <p:cNvPr id="18" name="Freeform 15">
              <a:extLst>
                <a:ext uri="{FF2B5EF4-FFF2-40B4-BE49-F238E27FC236}">
                  <a16:creationId xmlns:a16="http://schemas.microsoft.com/office/drawing/2014/main" id="{9DD24BBB-3DFD-EB8A-3FC9-65BE53AC6F67}"/>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spTree>
    <p:extLst>
      <p:ext uri="{BB962C8B-B14F-4D97-AF65-F5344CB8AC3E}">
        <p14:creationId xmlns:p14="http://schemas.microsoft.com/office/powerpoint/2010/main" val="3819075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034" y="682004"/>
            <a:ext cx="8596668" cy="1320800"/>
          </a:xfrm>
        </p:spPr>
        <p:txBody>
          <a:bodyPr/>
          <a:lstStyle/>
          <a:p>
            <a:pPr algn="ctr"/>
            <a:r>
              <a:rPr lang="en-GB" b="1" dirty="0">
                <a:solidFill>
                  <a:srgbClr val="003479"/>
                </a:solidFill>
              </a:rPr>
              <a:t>Submission</a:t>
            </a:r>
          </a:p>
        </p:txBody>
      </p:sp>
      <p:grpSp>
        <p:nvGrpSpPr>
          <p:cNvPr id="4" name="Group 4">
            <a:extLst>
              <a:ext uri="{FF2B5EF4-FFF2-40B4-BE49-F238E27FC236}">
                <a16:creationId xmlns:a16="http://schemas.microsoft.com/office/drawing/2014/main" id="{11A1464B-B053-1BC3-3A70-21E9E2B6A13E}"/>
              </a:ext>
            </a:extLst>
          </p:cNvPr>
          <p:cNvGrpSpPr/>
          <p:nvPr/>
        </p:nvGrpSpPr>
        <p:grpSpPr>
          <a:xfrm>
            <a:off x="9704717" y="78673"/>
            <a:ext cx="2377749" cy="1120399"/>
            <a:chOff x="0" y="0"/>
            <a:chExt cx="1333326" cy="701884"/>
          </a:xfrm>
        </p:grpSpPr>
        <p:sp>
          <p:nvSpPr>
            <p:cNvPr id="5" name="Freeform 5">
              <a:extLst>
                <a:ext uri="{FF2B5EF4-FFF2-40B4-BE49-F238E27FC236}">
                  <a16:creationId xmlns:a16="http://schemas.microsoft.com/office/drawing/2014/main" id="{7F8DB9D0-CDFC-96BD-CC29-E7177FB7DF2B}"/>
                </a:ext>
              </a:extLst>
            </p:cNvPr>
            <p:cNvSpPr/>
            <p:nvPr/>
          </p:nvSpPr>
          <p:spPr>
            <a:xfrm>
              <a:off x="0" y="0"/>
              <a:ext cx="1333326" cy="701884"/>
            </a:xfrm>
            <a:custGeom>
              <a:avLst/>
              <a:gdLst/>
              <a:ahLst/>
              <a:cxnLst/>
              <a:rect l="l" t="t" r="r" b="b"/>
              <a:pathLst>
                <a:path w="1333326" h="701884">
                  <a:moveTo>
                    <a:pt x="0" y="0"/>
                  </a:moveTo>
                  <a:lnTo>
                    <a:pt x="1333326" y="0"/>
                  </a:lnTo>
                  <a:lnTo>
                    <a:pt x="1333326" y="701884"/>
                  </a:lnTo>
                  <a:lnTo>
                    <a:pt x="0" y="701884"/>
                  </a:lnTo>
                  <a:close/>
                </a:path>
              </a:pathLst>
            </a:custGeom>
            <a:solidFill>
              <a:srgbClr val="003479">
                <a:alpha val="74902"/>
              </a:srgbClr>
            </a:solidFill>
          </p:spPr>
          <p:txBody>
            <a:bodyPr/>
            <a:lstStyle/>
            <a:p>
              <a:endParaRPr lang="en-GB"/>
            </a:p>
          </p:txBody>
        </p:sp>
      </p:grpSp>
      <p:sp>
        <p:nvSpPr>
          <p:cNvPr id="6" name="Freeform 8">
            <a:extLst>
              <a:ext uri="{FF2B5EF4-FFF2-40B4-BE49-F238E27FC236}">
                <a16:creationId xmlns:a16="http://schemas.microsoft.com/office/drawing/2014/main" id="{5EEE77F5-9143-040C-5E2C-29B275890738}"/>
              </a:ext>
            </a:extLst>
          </p:cNvPr>
          <p:cNvSpPr/>
          <p:nvPr/>
        </p:nvSpPr>
        <p:spPr>
          <a:xfrm>
            <a:off x="9885871" y="315856"/>
            <a:ext cx="2032199" cy="732296"/>
          </a:xfrm>
          <a:custGeom>
            <a:avLst/>
            <a:gdLst/>
            <a:ahLst/>
            <a:cxnLst/>
            <a:rect l="l" t="t" r="r" b="b"/>
            <a:pathLst>
              <a:path w="5016940" h="1535280">
                <a:moveTo>
                  <a:pt x="0" y="0"/>
                </a:moveTo>
                <a:lnTo>
                  <a:pt x="5016940" y="0"/>
                </a:lnTo>
                <a:lnTo>
                  <a:pt x="5016940" y="1535280"/>
                </a:lnTo>
                <a:lnTo>
                  <a:pt x="0" y="1535280"/>
                </a:lnTo>
                <a:lnTo>
                  <a:pt x="0" y="0"/>
                </a:lnTo>
                <a:close/>
              </a:path>
            </a:pathLst>
          </a:custGeom>
          <a:blipFill>
            <a:blip r:embed="rId3"/>
            <a:stretch>
              <a:fillRect/>
            </a:stretch>
          </a:blipFill>
        </p:spPr>
        <p:txBody>
          <a:bodyPr/>
          <a:lstStyle/>
          <a:p>
            <a:endParaRPr lang="en-GB"/>
          </a:p>
        </p:txBody>
      </p:sp>
      <p:grpSp>
        <p:nvGrpSpPr>
          <p:cNvPr id="11" name="Group 3">
            <a:extLst>
              <a:ext uri="{FF2B5EF4-FFF2-40B4-BE49-F238E27FC236}">
                <a16:creationId xmlns:a16="http://schemas.microsoft.com/office/drawing/2014/main" id="{4BB7132F-BF21-E13F-910A-78FE39A23F8B}"/>
              </a:ext>
            </a:extLst>
          </p:cNvPr>
          <p:cNvGrpSpPr/>
          <p:nvPr/>
        </p:nvGrpSpPr>
        <p:grpSpPr>
          <a:xfrm>
            <a:off x="800685" y="1725708"/>
            <a:ext cx="9628651" cy="4384430"/>
            <a:chOff x="622606" y="592631"/>
            <a:chExt cx="3852761" cy="897985"/>
          </a:xfrm>
        </p:grpSpPr>
        <p:sp>
          <p:nvSpPr>
            <p:cNvPr id="12" name="Freeform 4">
              <a:extLst>
                <a:ext uri="{FF2B5EF4-FFF2-40B4-BE49-F238E27FC236}">
                  <a16:creationId xmlns:a16="http://schemas.microsoft.com/office/drawing/2014/main" id="{9F73DFE5-CD82-90E6-59C5-D96120972007}"/>
                </a:ext>
              </a:extLst>
            </p:cNvPr>
            <p:cNvSpPr/>
            <p:nvPr/>
          </p:nvSpPr>
          <p:spPr>
            <a:xfrm>
              <a:off x="622606" y="592631"/>
              <a:ext cx="3852761" cy="897985"/>
            </a:xfrm>
            <a:custGeom>
              <a:avLst/>
              <a:gdLst/>
              <a:ahLst/>
              <a:cxnLst/>
              <a:rect l="l" t="t" r="r" b="b"/>
              <a:pathLst>
                <a:path w="3852761" h="897985">
                  <a:moveTo>
                    <a:pt x="0" y="0"/>
                  </a:moveTo>
                  <a:lnTo>
                    <a:pt x="3852761" y="0"/>
                  </a:lnTo>
                  <a:lnTo>
                    <a:pt x="3852761" y="897985"/>
                  </a:lnTo>
                  <a:lnTo>
                    <a:pt x="0" y="897985"/>
                  </a:lnTo>
                  <a:close/>
                </a:path>
              </a:pathLst>
            </a:custGeom>
            <a:solidFill>
              <a:srgbClr val="003479">
                <a:alpha val="74902"/>
              </a:srgbClr>
            </a:solidFill>
          </p:spPr>
          <p:txBody>
            <a:bodyPr/>
            <a:lstStyle/>
            <a:p>
              <a:endParaRPr lang="en-GB" dirty="0"/>
            </a:p>
          </p:txBody>
        </p:sp>
      </p:grpSp>
      <p:sp>
        <p:nvSpPr>
          <p:cNvPr id="15" name="Content Placeholder 2"/>
          <p:cNvSpPr>
            <a:spLocks noGrp="1"/>
          </p:cNvSpPr>
          <p:nvPr>
            <p:ph idx="1"/>
          </p:nvPr>
        </p:nvSpPr>
        <p:spPr>
          <a:xfrm>
            <a:off x="1298409" y="1930400"/>
            <a:ext cx="8596312" cy="3881437"/>
          </a:xfrm>
        </p:spPr>
        <p:txBody>
          <a:bodyPr>
            <a:normAutofit lnSpcReduction="10000"/>
          </a:bodyPr>
          <a:lstStyle/>
          <a:p>
            <a:pPr marL="0" indent="0" algn="ctr">
              <a:buNone/>
            </a:pPr>
            <a:endParaRPr lang="en-GB" sz="2400" b="1" dirty="0">
              <a:solidFill>
                <a:schemeClr val="tx1">
                  <a:lumMod val="65000"/>
                  <a:lumOff val="35000"/>
                </a:schemeClr>
              </a:solidFill>
            </a:endParaRPr>
          </a:p>
          <a:p>
            <a:pPr marL="0" indent="0" algn="ctr">
              <a:buNone/>
            </a:pPr>
            <a:endParaRPr lang="en-GB" sz="2400" b="1" dirty="0">
              <a:solidFill>
                <a:schemeClr val="tx1">
                  <a:lumMod val="65000"/>
                  <a:lumOff val="35000"/>
                </a:schemeClr>
              </a:solidFill>
            </a:endParaRPr>
          </a:p>
          <a:p>
            <a:pPr marL="0" indent="0" algn="ctr">
              <a:buNone/>
            </a:pPr>
            <a:r>
              <a:rPr lang="en-GB" sz="4000" b="1" dirty="0">
                <a:solidFill>
                  <a:schemeClr val="bg1"/>
                </a:solidFill>
              </a:rPr>
              <a:t>Wednesday 12</a:t>
            </a:r>
            <a:r>
              <a:rPr lang="en-GB" sz="4000" b="1" baseline="30000" dirty="0">
                <a:solidFill>
                  <a:schemeClr val="bg1"/>
                </a:solidFill>
              </a:rPr>
              <a:t>th</a:t>
            </a:r>
            <a:r>
              <a:rPr lang="en-GB" sz="4000" b="1" dirty="0">
                <a:solidFill>
                  <a:schemeClr val="bg1"/>
                </a:solidFill>
              </a:rPr>
              <a:t> November @ 4.00pm</a:t>
            </a:r>
          </a:p>
          <a:p>
            <a:pPr marL="0" indent="0" algn="ctr">
              <a:buNone/>
            </a:pPr>
            <a:endParaRPr lang="en-GB" sz="2400" b="1" dirty="0">
              <a:solidFill>
                <a:schemeClr val="bg1"/>
              </a:solidFill>
            </a:endParaRPr>
          </a:p>
          <a:p>
            <a:pPr marL="0" indent="0" algn="ctr">
              <a:buNone/>
            </a:pPr>
            <a:endParaRPr lang="en-GB" sz="2400" b="1" dirty="0">
              <a:solidFill>
                <a:schemeClr val="bg1"/>
              </a:solidFill>
            </a:endParaRPr>
          </a:p>
          <a:p>
            <a:pPr marL="0" indent="0" algn="ctr">
              <a:buNone/>
            </a:pPr>
            <a:r>
              <a:rPr lang="en-GB" sz="2000" b="1" dirty="0">
                <a:solidFill>
                  <a:schemeClr val="bg1"/>
                </a:solidFill>
              </a:rPr>
              <a:t>We will not accept documents forwarded to us separately or documents supplied to us after this deadline</a:t>
            </a:r>
          </a:p>
          <a:p>
            <a:pPr marL="0" indent="0" algn="ctr">
              <a:buNone/>
            </a:pPr>
            <a:endParaRPr lang="en-GB" sz="3600" b="1" dirty="0">
              <a:solidFill>
                <a:schemeClr val="accent1">
                  <a:lumMod val="75000"/>
                </a:schemeClr>
              </a:solidFill>
            </a:endParaRPr>
          </a:p>
        </p:txBody>
      </p:sp>
      <p:pic>
        <p:nvPicPr>
          <p:cNvPr id="17" name="Picture 16" descr="A red stamp with text&#10;&#10;AI-generated content may be incorrect.">
            <a:extLst>
              <a:ext uri="{FF2B5EF4-FFF2-40B4-BE49-F238E27FC236}">
                <a16:creationId xmlns:a16="http://schemas.microsoft.com/office/drawing/2014/main" id="{62B94B8E-36DA-556B-9997-94286F80B363}"/>
              </a:ext>
            </a:extLst>
          </p:cNvPr>
          <p:cNvPicPr>
            <a:picLocks noChangeAspect="1"/>
          </p:cNvPicPr>
          <p:nvPr/>
        </p:nvPicPr>
        <p:blipFill>
          <a:blip r:embed="rId4"/>
          <a:stretch>
            <a:fillRect/>
          </a:stretch>
        </p:blipFill>
        <p:spPr>
          <a:xfrm>
            <a:off x="5615010" y="173185"/>
            <a:ext cx="2165641" cy="1454299"/>
          </a:xfrm>
          <a:prstGeom prst="rect">
            <a:avLst/>
          </a:prstGeom>
        </p:spPr>
      </p:pic>
      <p:grpSp>
        <p:nvGrpSpPr>
          <p:cNvPr id="18" name="Group 16">
            <a:extLst>
              <a:ext uri="{FF2B5EF4-FFF2-40B4-BE49-F238E27FC236}">
                <a16:creationId xmlns:a16="http://schemas.microsoft.com/office/drawing/2014/main" id="{8E45FC5A-A1B7-E493-8DF4-A2238BC15E51}"/>
              </a:ext>
            </a:extLst>
          </p:cNvPr>
          <p:cNvGrpSpPr/>
          <p:nvPr/>
        </p:nvGrpSpPr>
        <p:grpSpPr>
          <a:xfrm rot="5400000">
            <a:off x="10730193" y="5505728"/>
            <a:ext cx="221226" cy="2483319"/>
            <a:chOff x="0" y="0"/>
            <a:chExt cx="152400" cy="1710731"/>
          </a:xfrm>
        </p:grpSpPr>
        <p:sp>
          <p:nvSpPr>
            <p:cNvPr id="19" name="Freeform 17">
              <a:extLst>
                <a:ext uri="{FF2B5EF4-FFF2-40B4-BE49-F238E27FC236}">
                  <a16:creationId xmlns:a16="http://schemas.microsoft.com/office/drawing/2014/main" id="{CB09236C-E407-6D35-69F5-37CB8C89F4E6}"/>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20" name="Group 14">
            <a:extLst>
              <a:ext uri="{FF2B5EF4-FFF2-40B4-BE49-F238E27FC236}">
                <a16:creationId xmlns:a16="http://schemas.microsoft.com/office/drawing/2014/main" id="{6D34DC40-AD7C-8F9D-EB6F-DB6660A12564}"/>
              </a:ext>
            </a:extLst>
          </p:cNvPr>
          <p:cNvGrpSpPr/>
          <p:nvPr/>
        </p:nvGrpSpPr>
        <p:grpSpPr>
          <a:xfrm>
            <a:off x="11971853" y="4374681"/>
            <a:ext cx="221226" cy="2483319"/>
            <a:chOff x="0" y="0"/>
            <a:chExt cx="152400" cy="1710731"/>
          </a:xfrm>
        </p:grpSpPr>
        <p:sp>
          <p:nvSpPr>
            <p:cNvPr id="21" name="Freeform 15">
              <a:extLst>
                <a:ext uri="{FF2B5EF4-FFF2-40B4-BE49-F238E27FC236}">
                  <a16:creationId xmlns:a16="http://schemas.microsoft.com/office/drawing/2014/main" id="{24DC729C-4AA2-B850-1D08-DB1DFD22C835}"/>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spTree>
    <p:extLst>
      <p:ext uri="{BB962C8B-B14F-4D97-AF65-F5344CB8AC3E}">
        <p14:creationId xmlns:p14="http://schemas.microsoft.com/office/powerpoint/2010/main" val="3168652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69756" y="719787"/>
            <a:ext cx="8596668" cy="793759"/>
          </a:xfrm>
        </p:spPr>
        <p:txBody>
          <a:bodyPr>
            <a:normAutofit fontScale="90000"/>
          </a:bodyPr>
          <a:lstStyle/>
          <a:p>
            <a:r>
              <a:rPr lang="en-GB" sz="4000" b="1" dirty="0">
                <a:solidFill>
                  <a:srgbClr val="003479"/>
                </a:solidFill>
              </a:rPr>
              <a:t>Assessment and Decision Timeline</a:t>
            </a: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sp>
        <p:nvSpPr>
          <p:cNvPr id="4" name="Freeform 18">
            <a:extLst>
              <a:ext uri="{FF2B5EF4-FFF2-40B4-BE49-F238E27FC236}">
                <a16:creationId xmlns:a16="http://schemas.microsoft.com/office/drawing/2014/main" id="{E756846D-5762-1732-8AC3-DEBCDDA09907}"/>
              </a:ext>
            </a:extLst>
          </p:cNvPr>
          <p:cNvSpPr/>
          <p:nvPr/>
        </p:nvSpPr>
        <p:spPr>
          <a:xfrm>
            <a:off x="4952566" y="1712436"/>
            <a:ext cx="1143434" cy="1143434"/>
          </a:xfrm>
          <a:custGeom>
            <a:avLst/>
            <a:gdLst/>
            <a:ahLst/>
            <a:cxnLst/>
            <a:rect l="l" t="t" r="r" b="b"/>
            <a:pathLst>
              <a:path w="1524579" h="1524579">
                <a:moveTo>
                  <a:pt x="0" y="0"/>
                </a:moveTo>
                <a:lnTo>
                  <a:pt x="1524579" y="0"/>
                </a:lnTo>
                <a:lnTo>
                  <a:pt x="1524579" y="1524579"/>
                </a:lnTo>
                <a:lnTo>
                  <a:pt x="0" y="15245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grpSp>
        <p:nvGrpSpPr>
          <p:cNvPr id="5" name="Group 4">
            <a:extLst>
              <a:ext uri="{FF2B5EF4-FFF2-40B4-BE49-F238E27FC236}">
                <a16:creationId xmlns:a16="http://schemas.microsoft.com/office/drawing/2014/main" id="{ED4D7BD9-1AA8-CC33-106F-60C6A8D148E7}"/>
              </a:ext>
            </a:extLst>
          </p:cNvPr>
          <p:cNvGrpSpPr/>
          <p:nvPr/>
        </p:nvGrpSpPr>
        <p:grpSpPr>
          <a:xfrm>
            <a:off x="9704717" y="78673"/>
            <a:ext cx="2377749" cy="1120399"/>
            <a:chOff x="0" y="0"/>
            <a:chExt cx="1333326" cy="701884"/>
          </a:xfrm>
        </p:grpSpPr>
        <p:sp>
          <p:nvSpPr>
            <p:cNvPr id="6" name="Freeform 5">
              <a:extLst>
                <a:ext uri="{FF2B5EF4-FFF2-40B4-BE49-F238E27FC236}">
                  <a16:creationId xmlns:a16="http://schemas.microsoft.com/office/drawing/2014/main" id="{67E548E6-19EF-8066-169C-25AD6A6AF478}"/>
                </a:ext>
              </a:extLst>
            </p:cNvPr>
            <p:cNvSpPr/>
            <p:nvPr/>
          </p:nvSpPr>
          <p:spPr>
            <a:xfrm>
              <a:off x="0" y="0"/>
              <a:ext cx="1333326" cy="701884"/>
            </a:xfrm>
            <a:custGeom>
              <a:avLst/>
              <a:gdLst/>
              <a:ahLst/>
              <a:cxnLst/>
              <a:rect l="l" t="t" r="r" b="b"/>
              <a:pathLst>
                <a:path w="1333326" h="701884">
                  <a:moveTo>
                    <a:pt x="0" y="0"/>
                  </a:moveTo>
                  <a:lnTo>
                    <a:pt x="1333326" y="0"/>
                  </a:lnTo>
                  <a:lnTo>
                    <a:pt x="1333326" y="701884"/>
                  </a:lnTo>
                  <a:lnTo>
                    <a:pt x="0" y="701884"/>
                  </a:lnTo>
                  <a:close/>
                </a:path>
              </a:pathLst>
            </a:custGeom>
            <a:solidFill>
              <a:srgbClr val="003479">
                <a:alpha val="74902"/>
              </a:srgbClr>
            </a:solidFill>
          </p:spPr>
          <p:txBody>
            <a:bodyPr/>
            <a:lstStyle/>
            <a:p>
              <a:endParaRPr lang="en-GB"/>
            </a:p>
          </p:txBody>
        </p:sp>
      </p:grpSp>
      <p:sp>
        <p:nvSpPr>
          <p:cNvPr id="7" name="Freeform 8">
            <a:extLst>
              <a:ext uri="{FF2B5EF4-FFF2-40B4-BE49-F238E27FC236}">
                <a16:creationId xmlns:a16="http://schemas.microsoft.com/office/drawing/2014/main" id="{801B17C7-3B0F-4BBD-FF03-88C65D90004D}"/>
              </a:ext>
            </a:extLst>
          </p:cNvPr>
          <p:cNvSpPr/>
          <p:nvPr/>
        </p:nvSpPr>
        <p:spPr>
          <a:xfrm>
            <a:off x="9885871" y="315856"/>
            <a:ext cx="2032199" cy="732296"/>
          </a:xfrm>
          <a:custGeom>
            <a:avLst/>
            <a:gdLst/>
            <a:ahLst/>
            <a:cxnLst/>
            <a:rect l="l" t="t" r="r" b="b"/>
            <a:pathLst>
              <a:path w="5016940" h="1535280">
                <a:moveTo>
                  <a:pt x="0" y="0"/>
                </a:moveTo>
                <a:lnTo>
                  <a:pt x="5016940" y="0"/>
                </a:lnTo>
                <a:lnTo>
                  <a:pt x="5016940" y="1535280"/>
                </a:lnTo>
                <a:lnTo>
                  <a:pt x="0" y="1535280"/>
                </a:lnTo>
                <a:lnTo>
                  <a:pt x="0" y="0"/>
                </a:lnTo>
                <a:close/>
              </a:path>
            </a:pathLst>
          </a:custGeom>
          <a:blipFill>
            <a:blip r:embed="rId5"/>
            <a:stretch>
              <a:fillRect/>
            </a:stretch>
          </a:blipFill>
        </p:spPr>
        <p:txBody>
          <a:bodyPr/>
          <a:lstStyle/>
          <a:p>
            <a:endParaRPr lang="en-GB"/>
          </a:p>
        </p:txBody>
      </p:sp>
      <p:grpSp>
        <p:nvGrpSpPr>
          <p:cNvPr id="12" name="Group 3">
            <a:extLst>
              <a:ext uri="{FF2B5EF4-FFF2-40B4-BE49-F238E27FC236}">
                <a16:creationId xmlns:a16="http://schemas.microsoft.com/office/drawing/2014/main" id="{3CC9A544-E6C5-ED52-926D-F9613BE2E5F9}"/>
              </a:ext>
            </a:extLst>
          </p:cNvPr>
          <p:cNvGrpSpPr/>
          <p:nvPr/>
        </p:nvGrpSpPr>
        <p:grpSpPr>
          <a:xfrm>
            <a:off x="1639019" y="3021509"/>
            <a:ext cx="8065698" cy="3149871"/>
            <a:chOff x="622606" y="592631"/>
            <a:chExt cx="3852761" cy="897985"/>
          </a:xfrm>
        </p:grpSpPr>
        <p:sp>
          <p:nvSpPr>
            <p:cNvPr id="13" name="Freeform 4">
              <a:extLst>
                <a:ext uri="{FF2B5EF4-FFF2-40B4-BE49-F238E27FC236}">
                  <a16:creationId xmlns:a16="http://schemas.microsoft.com/office/drawing/2014/main" id="{4A84D85B-F68F-C88D-08CE-F09D7E7C4DC7}"/>
                </a:ext>
              </a:extLst>
            </p:cNvPr>
            <p:cNvSpPr/>
            <p:nvPr/>
          </p:nvSpPr>
          <p:spPr>
            <a:xfrm>
              <a:off x="622606" y="592631"/>
              <a:ext cx="3852761" cy="897985"/>
            </a:xfrm>
            <a:custGeom>
              <a:avLst/>
              <a:gdLst/>
              <a:ahLst/>
              <a:cxnLst/>
              <a:rect l="l" t="t" r="r" b="b"/>
              <a:pathLst>
                <a:path w="3852761" h="897985">
                  <a:moveTo>
                    <a:pt x="0" y="0"/>
                  </a:moveTo>
                  <a:lnTo>
                    <a:pt x="3852761" y="0"/>
                  </a:lnTo>
                  <a:lnTo>
                    <a:pt x="3852761" y="897985"/>
                  </a:lnTo>
                  <a:lnTo>
                    <a:pt x="0" y="897985"/>
                  </a:lnTo>
                  <a:close/>
                </a:path>
              </a:pathLst>
            </a:custGeom>
            <a:solidFill>
              <a:srgbClr val="003479">
                <a:alpha val="74902"/>
              </a:srgbClr>
            </a:solidFill>
          </p:spPr>
          <p:txBody>
            <a:bodyPr/>
            <a:lstStyle/>
            <a:p>
              <a:endParaRPr lang="en-GB" dirty="0"/>
            </a:p>
          </p:txBody>
        </p:sp>
      </p:grpSp>
      <p:sp>
        <p:nvSpPr>
          <p:cNvPr id="16" name="Content Placeholder 2"/>
          <p:cNvSpPr>
            <a:spLocks noGrp="1"/>
          </p:cNvSpPr>
          <p:nvPr>
            <p:ph idx="1"/>
          </p:nvPr>
        </p:nvSpPr>
        <p:spPr>
          <a:xfrm>
            <a:off x="1813448" y="3177304"/>
            <a:ext cx="7677509" cy="2861257"/>
          </a:xfrm>
        </p:spPr>
        <p:txBody>
          <a:bodyPr>
            <a:normAutofit/>
          </a:bodyPr>
          <a:lstStyle/>
          <a:p>
            <a:pPr marL="0" indent="0" algn="ctr">
              <a:buNone/>
            </a:pPr>
            <a:r>
              <a:rPr lang="en-GB" sz="2800" b="1" dirty="0">
                <a:solidFill>
                  <a:schemeClr val="bg1"/>
                </a:solidFill>
              </a:rPr>
              <a:t>Assessment of Applications:</a:t>
            </a:r>
          </a:p>
          <a:p>
            <a:pPr marL="0" indent="0" algn="ctr">
              <a:buNone/>
            </a:pPr>
            <a:r>
              <a:rPr lang="en-GB" sz="2800" dirty="0">
                <a:solidFill>
                  <a:schemeClr val="bg1"/>
                </a:solidFill>
              </a:rPr>
              <a:t>November 2025 – February 2026</a:t>
            </a:r>
          </a:p>
          <a:p>
            <a:pPr marL="0" indent="0" algn="ctr">
              <a:buNone/>
            </a:pPr>
            <a:endParaRPr lang="en-GB" sz="2800" dirty="0">
              <a:solidFill>
                <a:schemeClr val="bg1"/>
              </a:solidFill>
            </a:endParaRPr>
          </a:p>
          <a:p>
            <a:pPr marL="0" indent="0" algn="ctr">
              <a:buNone/>
            </a:pPr>
            <a:r>
              <a:rPr lang="en-GB" sz="2800" b="1" dirty="0">
                <a:solidFill>
                  <a:schemeClr val="bg1"/>
                </a:solidFill>
              </a:rPr>
              <a:t>Decision Panel:</a:t>
            </a:r>
          </a:p>
          <a:p>
            <a:pPr marL="0" indent="0" algn="ctr">
              <a:buNone/>
            </a:pPr>
            <a:r>
              <a:rPr lang="en-GB" sz="2800" dirty="0">
                <a:solidFill>
                  <a:schemeClr val="bg1"/>
                </a:solidFill>
              </a:rPr>
              <a:t>Week commencing Monday 23</a:t>
            </a:r>
            <a:r>
              <a:rPr lang="en-GB" sz="2800" baseline="30000" dirty="0">
                <a:solidFill>
                  <a:schemeClr val="bg1"/>
                </a:solidFill>
              </a:rPr>
              <a:t>rd</a:t>
            </a:r>
            <a:r>
              <a:rPr lang="en-GB" sz="2800" dirty="0">
                <a:solidFill>
                  <a:schemeClr val="bg1"/>
                </a:solidFill>
              </a:rPr>
              <a:t> February 2026</a:t>
            </a:r>
          </a:p>
          <a:p>
            <a:pPr marL="0" indent="0">
              <a:buNone/>
            </a:pPr>
            <a:endParaRPr lang="en-GB" sz="2800" dirty="0">
              <a:solidFill>
                <a:schemeClr val="tx1">
                  <a:lumMod val="65000"/>
                  <a:lumOff val="35000"/>
                </a:schemeClr>
              </a:solidFill>
            </a:endParaRPr>
          </a:p>
          <a:p>
            <a:pPr marL="0" indent="0">
              <a:buNone/>
            </a:pPr>
            <a:endParaRPr lang="en-GB" sz="3200" dirty="0">
              <a:solidFill>
                <a:schemeClr val="tx1">
                  <a:lumMod val="65000"/>
                  <a:lumOff val="35000"/>
                </a:schemeClr>
              </a:solidFill>
            </a:endParaRPr>
          </a:p>
          <a:p>
            <a:pPr marL="0" indent="0" algn="ctr">
              <a:buNone/>
            </a:pPr>
            <a:endParaRPr lang="en-GB" sz="3600" b="1" dirty="0">
              <a:solidFill>
                <a:schemeClr val="accent1">
                  <a:lumMod val="75000"/>
                </a:schemeClr>
              </a:solidFill>
            </a:endParaRPr>
          </a:p>
        </p:txBody>
      </p:sp>
      <p:grpSp>
        <p:nvGrpSpPr>
          <p:cNvPr id="17" name="Group 16">
            <a:extLst>
              <a:ext uri="{FF2B5EF4-FFF2-40B4-BE49-F238E27FC236}">
                <a16:creationId xmlns:a16="http://schemas.microsoft.com/office/drawing/2014/main" id="{73FC4775-6B1D-8AEA-F1AE-D0D9EFA4F9EC}"/>
              </a:ext>
            </a:extLst>
          </p:cNvPr>
          <p:cNvGrpSpPr/>
          <p:nvPr/>
        </p:nvGrpSpPr>
        <p:grpSpPr>
          <a:xfrm rot="5400000">
            <a:off x="10730193" y="5505728"/>
            <a:ext cx="221226" cy="2483319"/>
            <a:chOff x="0" y="0"/>
            <a:chExt cx="152400" cy="1710731"/>
          </a:xfrm>
        </p:grpSpPr>
        <p:sp>
          <p:nvSpPr>
            <p:cNvPr id="18" name="Freeform 17">
              <a:extLst>
                <a:ext uri="{FF2B5EF4-FFF2-40B4-BE49-F238E27FC236}">
                  <a16:creationId xmlns:a16="http://schemas.microsoft.com/office/drawing/2014/main" id="{6DB3AF94-8158-5857-5D1B-A1087D99FDD5}"/>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19" name="Group 14">
            <a:extLst>
              <a:ext uri="{FF2B5EF4-FFF2-40B4-BE49-F238E27FC236}">
                <a16:creationId xmlns:a16="http://schemas.microsoft.com/office/drawing/2014/main" id="{5B194F03-366C-D828-176A-1B434BD5011D}"/>
              </a:ext>
            </a:extLst>
          </p:cNvPr>
          <p:cNvGrpSpPr/>
          <p:nvPr/>
        </p:nvGrpSpPr>
        <p:grpSpPr>
          <a:xfrm>
            <a:off x="11971853" y="4374681"/>
            <a:ext cx="221226" cy="2483319"/>
            <a:chOff x="0" y="0"/>
            <a:chExt cx="152400" cy="1710731"/>
          </a:xfrm>
        </p:grpSpPr>
        <p:sp>
          <p:nvSpPr>
            <p:cNvPr id="20" name="Freeform 15">
              <a:extLst>
                <a:ext uri="{FF2B5EF4-FFF2-40B4-BE49-F238E27FC236}">
                  <a16:creationId xmlns:a16="http://schemas.microsoft.com/office/drawing/2014/main" id="{02615662-6E0C-09DD-FA47-BA9C658B1913}"/>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spTree>
    <p:extLst>
      <p:ext uri="{BB962C8B-B14F-4D97-AF65-F5344CB8AC3E}">
        <p14:creationId xmlns:p14="http://schemas.microsoft.com/office/powerpoint/2010/main" val="2780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1331"/>
          </a:xfrm>
        </p:spPr>
        <p:txBody>
          <a:bodyPr>
            <a:normAutofit fontScale="90000"/>
          </a:bodyPr>
          <a:lstStyle/>
          <a:p>
            <a:r>
              <a:rPr lang="en-GB" b="1" dirty="0">
                <a:solidFill>
                  <a:srgbClr val="003479"/>
                </a:solidFill>
              </a:rPr>
              <a:t>Contact Details:</a:t>
            </a: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sp>
        <p:nvSpPr>
          <p:cNvPr id="3" name="Content Placeholder 2"/>
          <p:cNvSpPr>
            <a:spLocks noGrp="1"/>
          </p:cNvSpPr>
          <p:nvPr>
            <p:ph idx="1"/>
          </p:nvPr>
        </p:nvSpPr>
        <p:spPr>
          <a:xfrm>
            <a:off x="677334" y="1534885"/>
            <a:ext cx="9895416" cy="4980215"/>
          </a:xfrm>
        </p:spPr>
        <p:txBody>
          <a:bodyPr>
            <a:normAutofit fontScale="92500" lnSpcReduction="10000"/>
          </a:bodyPr>
          <a:lstStyle/>
          <a:p>
            <a:pPr marL="0" indent="0">
              <a:buNone/>
            </a:pPr>
            <a:r>
              <a:rPr lang="en-GB" sz="2500" dirty="0">
                <a:solidFill>
                  <a:schemeClr val="tx1">
                    <a:lumMod val="65000"/>
                    <a:lumOff val="35000"/>
                  </a:schemeClr>
                </a:solidFill>
              </a:rPr>
              <a:t>Brian McDonald – Director of Funding and Development</a:t>
            </a:r>
          </a:p>
          <a:p>
            <a:pPr marL="0" indent="0">
              <a:buNone/>
            </a:pPr>
            <a:r>
              <a:rPr lang="en-GB" sz="2500" dirty="0">
                <a:solidFill>
                  <a:srgbClr val="003479"/>
                </a:solidFill>
                <a:hlinkClick r:id="rId3">
                  <a:extLst>
                    <a:ext uri="{A12FA001-AC4F-418D-AE19-62706E023703}">
                      <ahyp:hlinkClr xmlns:ahyp="http://schemas.microsoft.com/office/drawing/2018/hyperlinkcolor" val="tx"/>
                    </a:ext>
                  </a:extLst>
                </a:hlinkClick>
              </a:rPr>
              <a:t>bmcdonald@nicrc.org.uk</a:t>
            </a:r>
            <a:r>
              <a:rPr lang="en-GB" sz="2500" dirty="0">
                <a:solidFill>
                  <a:srgbClr val="003479"/>
                </a:solidFill>
              </a:rPr>
              <a:t> </a:t>
            </a:r>
          </a:p>
          <a:p>
            <a:pPr marL="0" indent="0">
              <a:buNone/>
            </a:pPr>
            <a:endParaRPr lang="en-GB" sz="2500" dirty="0">
              <a:solidFill>
                <a:schemeClr val="tx1">
                  <a:lumMod val="65000"/>
                  <a:lumOff val="35000"/>
                </a:schemeClr>
              </a:solidFill>
            </a:endParaRPr>
          </a:p>
          <a:p>
            <a:pPr marL="0" indent="0">
              <a:buNone/>
            </a:pPr>
            <a:r>
              <a:rPr lang="en-GB" sz="2500" dirty="0">
                <a:solidFill>
                  <a:schemeClr val="tx1">
                    <a:lumMod val="65000"/>
                    <a:lumOff val="35000"/>
                  </a:schemeClr>
                </a:solidFill>
              </a:rPr>
              <a:t>Karina Pieterson – CORE Funding and Development Officer</a:t>
            </a:r>
          </a:p>
          <a:p>
            <a:pPr marL="0" indent="0">
              <a:buNone/>
            </a:pPr>
            <a:r>
              <a:rPr lang="en-GB" sz="2500" dirty="0">
                <a:solidFill>
                  <a:srgbClr val="003479"/>
                </a:solidFill>
                <a:hlinkClick r:id="rId4">
                  <a:extLst>
                    <a:ext uri="{A12FA001-AC4F-418D-AE19-62706E023703}">
                      <ahyp:hlinkClr xmlns:ahyp="http://schemas.microsoft.com/office/drawing/2018/hyperlinkcolor" val="tx"/>
                    </a:ext>
                  </a:extLst>
                </a:hlinkClick>
              </a:rPr>
              <a:t>kpieterson@nicrc.org.uk</a:t>
            </a:r>
            <a:r>
              <a:rPr lang="en-GB" sz="2500" dirty="0">
                <a:solidFill>
                  <a:srgbClr val="003479"/>
                </a:solidFill>
              </a:rPr>
              <a:t> </a:t>
            </a:r>
          </a:p>
          <a:p>
            <a:pPr marL="0" indent="0">
              <a:buNone/>
            </a:pPr>
            <a:endParaRPr lang="fi-FI" sz="2500" dirty="0">
              <a:solidFill>
                <a:schemeClr val="tx1">
                  <a:lumMod val="65000"/>
                  <a:lumOff val="35000"/>
                </a:schemeClr>
              </a:solidFill>
            </a:endParaRPr>
          </a:p>
          <a:p>
            <a:pPr marL="0" indent="0">
              <a:buNone/>
            </a:pPr>
            <a:r>
              <a:rPr lang="fi-FI" sz="2500" dirty="0">
                <a:solidFill>
                  <a:schemeClr val="tx1">
                    <a:lumMod val="65000"/>
                    <a:lumOff val="35000"/>
                  </a:schemeClr>
                </a:solidFill>
              </a:rPr>
              <a:t>Damien McNally – CORE Fund Evaluation Officer</a:t>
            </a:r>
          </a:p>
          <a:p>
            <a:pPr marL="0" indent="0">
              <a:buNone/>
            </a:pPr>
            <a:r>
              <a:rPr lang="fi-FI" sz="2500" dirty="0">
                <a:solidFill>
                  <a:srgbClr val="003479"/>
                </a:solidFill>
                <a:hlinkClick r:id="rId5">
                  <a:extLst>
                    <a:ext uri="{A12FA001-AC4F-418D-AE19-62706E023703}">
                      <ahyp:hlinkClr xmlns:ahyp="http://schemas.microsoft.com/office/drawing/2018/hyperlinkcolor" val="tx"/>
                    </a:ext>
                  </a:extLst>
                </a:hlinkClick>
              </a:rPr>
              <a:t>dmcnally@nicrc.org.uk</a:t>
            </a:r>
            <a:endParaRPr lang="fi-FI" sz="2500" dirty="0">
              <a:solidFill>
                <a:srgbClr val="003479"/>
              </a:solidFill>
            </a:endParaRPr>
          </a:p>
          <a:p>
            <a:pPr marL="0" indent="0">
              <a:buNone/>
            </a:pPr>
            <a:endParaRPr lang="fi-FI" sz="2500" dirty="0">
              <a:solidFill>
                <a:schemeClr val="tx1">
                  <a:lumMod val="65000"/>
                  <a:lumOff val="35000"/>
                </a:schemeClr>
              </a:solidFill>
            </a:endParaRPr>
          </a:p>
          <a:p>
            <a:pPr marL="0" indent="0">
              <a:buNone/>
            </a:pPr>
            <a:r>
              <a:rPr lang="fi-FI" sz="2500" dirty="0">
                <a:solidFill>
                  <a:schemeClr val="tx1">
                    <a:lumMod val="65000"/>
                    <a:lumOff val="35000"/>
                  </a:schemeClr>
                </a:solidFill>
              </a:rPr>
              <a:t>Ellana Tomasso - Information Administration Officer</a:t>
            </a:r>
          </a:p>
          <a:p>
            <a:pPr marL="0" indent="0">
              <a:buNone/>
            </a:pPr>
            <a:r>
              <a:rPr lang="fi-FI" sz="2500" dirty="0">
                <a:solidFill>
                  <a:srgbClr val="003479"/>
                </a:solidFill>
                <a:hlinkClick r:id="rId6">
                  <a:extLst>
                    <a:ext uri="{A12FA001-AC4F-418D-AE19-62706E023703}">
                      <ahyp:hlinkClr xmlns:ahyp="http://schemas.microsoft.com/office/drawing/2018/hyperlinkcolor" val="tx"/>
                    </a:ext>
                  </a:extLst>
                </a:hlinkClick>
              </a:rPr>
              <a:t>etomasso@nicrc.org.uk</a:t>
            </a:r>
            <a:endParaRPr lang="fi-FI" sz="2500" dirty="0">
              <a:solidFill>
                <a:srgbClr val="003479"/>
              </a:solidFill>
            </a:endParaRPr>
          </a:p>
          <a:p>
            <a:pPr marL="0" indent="0">
              <a:buNone/>
            </a:pPr>
            <a:endParaRPr lang="fi-FI" sz="3200" dirty="0">
              <a:solidFill>
                <a:schemeClr val="tx1">
                  <a:lumMod val="65000"/>
                  <a:lumOff val="35000"/>
                </a:schemeClr>
              </a:solidFill>
            </a:endParaRPr>
          </a:p>
          <a:p>
            <a:pPr marL="0" indent="0">
              <a:buNone/>
            </a:pPr>
            <a:endParaRPr lang="fi-FI" sz="3200" dirty="0">
              <a:solidFill>
                <a:schemeClr val="tx1">
                  <a:lumMod val="65000"/>
                  <a:lumOff val="35000"/>
                </a:schemeClr>
              </a:solidFill>
            </a:endParaRPr>
          </a:p>
          <a:p>
            <a:pPr marL="0" indent="0">
              <a:buNone/>
            </a:pPr>
            <a:endParaRPr lang="en-GB" sz="3200" dirty="0">
              <a:solidFill>
                <a:schemeClr val="tx1">
                  <a:lumMod val="65000"/>
                  <a:lumOff val="35000"/>
                </a:schemeClr>
              </a:solidFill>
            </a:endParaRPr>
          </a:p>
          <a:p>
            <a:pPr marL="0" indent="0" algn="ctr">
              <a:buNone/>
            </a:pPr>
            <a:endParaRPr lang="en-GB" sz="3600" b="1" dirty="0">
              <a:solidFill>
                <a:schemeClr val="accent1">
                  <a:lumMod val="75000"/>
                </a:schemeClr>
              </a:solidFill>
            </a:endParaRPr>
          </a:p>
        </p:txBody>
      </p:sp>
      <p:grpSp>
        <p:nvGrpSpPr>
          <p:cNvPr id="4" name="Group 4">
            <a:extLst>
              <a:ext uri="{FF2B5EF4-FFF2-40B4-BE49-F238E27FC236}">
                <a16:creationId xmlns:a16="http://schemas.microsoft.com/office/drawing/2014/main" id="{232D31B0-4A66-A664-5126-0A37892646BB}"/>
              </a:ext>
            </a:extLst>
          </p:cNvPr>
          <p:cNvGrpSpPr/>
          <p:nvPr/>
        </p:nvGrpSpPr>
        <p:grpSpPr>
          <a:xfrm>
            <a:off x="9704717" y="78673"/>
            <a:ext cx="2377749" cy="1120399"/>
            <a:chOff x="0" y="0"/>
            <a:chExt cx="1333326" cy="701884"/>
          </a:xfrm>
        </p:grpSpPr>
        <p:sp>
          <p:nvSpPr>
            <p:cNvPr id="5" name="Freeform 5">
              <a:extLst>
                <a:ext uri="{FF2B5EF4-FFF2-40B4-BE49-F238E27FC236}">
                  <a16:creationId xmlns:a16="http://schemas.microsoft.com/office/drawing/2014/main" id="{67FD19B8-AEA4-FFFE-E07B-43BFDE23F0AD}"/>
                </a:ext>
              </a:extLst>
            </p:cNvPr>
            <p:cNvSpPr/>
            <p:nvPr/>
          </p:nvSpPr>
          <p:spPr>
            <a:xfrm>
              <a:off x="0" y="0"/>
              <a:ext cx="1333326" cy="701884"/>
            </a:xfrm>
            <a:custGeom>
              <a:avLst/>
              <a:gdLst/>
              <a:ahLst/>
              <a:cxnLst/>
              <a:rect l="l" t="t" r="r" b="b"/>
              <a:pathLst>
                <a:path w="1333326" h="701884">
                  <a:moveTo>
                    <a:pt x="0" y="0"/>
                  </a:moveTo>
                  <a:lnTo>
                    <a:pt x="1333326" y="0"/>
                  </a:lnTo>
                  <a:lnTo>
                    <a:pt x="1333326" y="701884"/>
                  </a:lnTo>
                  <a:lnTo>
                    <a:pt x="0" y="701884"/>
                  </a:lnTo>
                  <a:close/>
                </a:path>
              </a:pathLst>
            </a:custGeom>
            <a:solidFill>
              <a:srgbClr val="003479">
                <a:alpha val="74902"/>
              </a:srgbClr>
            </a:solidFill>
          </p:spPr>
          <p:txBody>
            <a:bodyPr/>
            <a:lstStyle/>
            <a:p>
              <a:endParaRPr lang="en-GB"/>
            </a:p>
          </p:txBody>
        </p:sp>
      </p:grpSp>
      <p:sp>
        <p:nvSpPr>
          <p:cNvPr id="6" name="Freeform 8">
            <a:extLst>
              <a:ext uri="{FF2B5EF4-FFF2-40B4-BE49-F238E27FC236}">
                <a16:creationId xmlns:a16="http://schemas.microsoft.com/office/drawing/2014/main" id="{B3E700E1-0378-BA46-7722-A54AEFAF734C}"/>
              </a:ext>
            </a:extLst>
          </p:cNvPr>
          <p:cNvSpPr/>
          <p:nvPr/>
        </p:nvSpPr>
        <p:spPr>
          <a:xfrm>
            <a:off x="9885871" y="315856"/>
            <a:ext cx="2032199" cy="732296"/>
          </a:xfrm>
          <a:custGeom>
            <a:avLst/>
            <a:gdLst/>
            <a:ahLst/>
            <a:cxnLst/>
            <a:rect l="l" t="t" r="r" b="b"/>
            <a:pathLst>
              <a:path w="5016940" h="1535280">
                <a:moveTo>
                  <a:pt x="0" y="0"/>
                </a:moveTo>
                <a:lnTo>
                  <a:pt x="5016940" y="0"/>
                </a:lnTo>
                <a:lnTo>
                  <a:pt x="5016940" y="1535280"/>
                </a:lnTo>
                <a:lnTo>
                  <a:pt x="0" y="1535280"/>
                </a:lnTo>
                <a:lnTo>
                  <a:pt x="0" y="0"/>
                </a:lnTo>
                <a:close/>
              </a:path>
            </a:pathLst>
          </a:custGeom>
          <a:blipFill>
            <a:blip r:embed="rId7"/>
            <a:stretch>
              <a:fillRect/>
            </a:stretch>
          </a:blipFill>
        </p:spPr>
        <p:txBody>
          <a:bodyPr/>
          <a:lstStyle/>
          <a:p>
            <a:endParaRPr lang="en-GB"/>
          </a:p>
        </p:txBody>
      </p:sp>
      <p:pic>
        <p:nvPicPr>
          <p:cNvPr id="14" name="Picture 13" descr="A blue and white envelope with a symbol">
            <a:extLst>
              <a:ext uri="{FF2B5EF4-FFF2-40B4-BE49-F238E27FC236}">
                <a16:creationId xmlns:a16="http://schemas.microsoft.com/office/drawing/2014/main" id="{46AE44D2-F8CA-699A-7C61-03C3B98A66BA}"/>
              </a:ext>
            </a:extLst>
          </p:cNvPr>
          <p:cNvPicPr>
            <a:picLocks noChangeAspect="1"/>
          </p:cNvPicPr>
          <p:nvPr/>
        </p:nvPicPr>
        <p:blipFill>
          <a:blip r:embed="rId8"/>
          <a:stretch>
            <a:fillRect/>
          </a:stretch>
        </p:blipFill>
        <p:spPr>
          <a:xfrm>
            <a:off x="8885788" y="3643024"/>
            <a:ext cx="1888053" cy="1989041"/>
          </a:xfrm>
          <a:prstGeom prst="rect">
            <a:avLst/>
          </a:prstGeom>
        </p:spPr>
      </p:pic>
      <p:grpSp>
        <p:nvGrpSpPr>
          <p:cNvPr id="15" name="Group 16">
            <a:extLst>
              <a:ext uri="{FF2B5EF4-FFF2-40B4-BE49-F238E27FC236}">
                <a16:creationId xmlns:a16="http://schemas.microsoft.com/office/drawing/2014/main" id="{9876F10E-E7E1-7294-8B45-7745F4639EFA}"/>
              </a:ext>
            </a:extLst>
          </p:cNvPr>
          <p:cNvGrpSpPr/>
          <p:nvPr/>
        </p:nvGrpSpPr>
        <p:grpSpPr>
          <a:xfrm rot="5400000">
            <a:off x="10730193" y="5505728"/>
            <a:ext cx="221226" cy="2483319"/>
            <a:chOff x="0" y="0"/>
            <a:chExt cx="152400" cy="1710731"/>
          </a:xfrm>
        </p:grpSpPr>
        <p:sp>
          <p:nvSpPr>
            <p:cNvPr id="16" name="Freeform 17">
              <a:extLst>
                <a:ext uri="{FF2B5EF4-FFF2-40B4-BE49-F238E27FC236}">
                  <a16:creationId xmlns:a16="http://schemas.microsoft.com/office/drawing/2014/main" id="{44B03B2D-57F3-4BA7-FBD2-B5EDB7EA6B85}"/>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17" name="Group 14">
            <a:extLst>
              <a:ext uri="{FF2B5EF4-FFF2-40B4-BE49-F238E27FC236}">
                <a16:creationId xmlns:a16="http://schemas.microsoft.com/office/drawing/2014/main" id="{7E23469A-C12D-55C5-ED38-1D706B69AD84}"/>
              </a:ext>
            </a:extLst>
          </p:cNvPr>
          <p:cNvGrpSpPr/>
          <p:nvPr/>
        </p:nvGrpSpPr>
        <p:grpSpPr>
          <a:xfrm>
            <a:off x="11971853" y="4374681"/>
            <a:ext cx="221226" cy="2483319"/>
            <a:chOff x="0" y="0"/>
            <a:chExt cx="152400" cy="1710731"/>
          </a:xfrm>
        </p:grpSpPr>
        <p:sp>
          <p:nvSpPr>
            <p:cNvPr id="18" name="Freeform 15">
              <a:extLst>
                <a:ext uri="{FF2B5EF4-FFF2-40B4-BE49-F238E27FC236}">
                  <a16:creationId xmlns:a16="http://schemas.microsoft.com/office/drawing/2014/main" id="{13505016-5396-3CD8-B95E-79622E32DEDA}"/>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spTree>
    <p:extLst>
      <p:ext uri="{BB962C8B-B14F-4D97-AF65-F5344CB8AC3E}">
        <p14:creationId xmlns:p14="http://schemas.microsoft.com/office/powerpoint/2010/main" val="1002326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42392"/>
            <a:ext cx="8596668" cy="988008"/>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sp>
        <p:nvSpPr>
          <p:cNvPr id="3" name="Content Placeholder 2"/>
          <p:cNvSpPr>
            <a:spLocks noGrp="1"/>
          </p:cNvSpPr>
          <p:nvPr>
            <p:ph idx="1"/>
          </p:nvPr>
        </p:nvSpPr>
        <p:spPr>
          <a:xfrm>
            <a:off x="1761034" y="3860472"/>
            <a:ext cx="8031339" cy="2055136"/>
          </a:xfrm>
        </p:spPr>
        <p:txBody>
          <a:bodyPr>
            <a:normAutofit/>
          </a:bodyPr>
          <a:lstStyle/>
          <a:p>
            <a:pPr marL="0" indent="0" algn="ctr">
              <a:buNone/>
            </a:pPr>
            <a:endParaRPr lang="en-GB" sz="2800" b="1" dirty="0">
              <a:solidFill>
                <a:schemeClr val="tx1">
                  <a:lumMod val="65000"/>
                  <a:lumOff val="35000"/>
                </a:schemeClr>
              </a:solidFill>
            </a:endParaRPr>
          </a:p>
          <a:p>
            <a:pPr marL="0" indent="0" algn="ctr">
              <a:buNone/>
            </a:pPr>
            <a:r>
              <a:rPr lang="en-GB" sz="4000" b="1" dirty="0">
                <a:solidFill>
                  <a:srgbClr val="003479"/>
                </a:solidFill>
              </a:rPr>
              <a:t>Thank you for your time</a:t>
            </a:r>
          </a:p>
        </p:txBody>
      </p:sp>
      <p:grpSp>
        <p:nvGrpSpPr>
          <p:cNvPr id="4" name="Group 4">
            <a:extLst>
              <a:ext uri="{FF2B5EF4-FFF2-40B4-BE49-F238E27FC236}">
                <a16:creationId xmlns:a16="http://schemas.microsoft.com/office/drawing/2014/main" id="{3B9C45D8-2D9D-5B04-4AD3-360D079A2E23}"/>
              </a:ext>
            </a:extLst>
          </p:cNvPr>
          <p:cNvGrpSpPr/>
          <p:nvPr/>
        </p:nvGrpSpPr>
        <p:grpSpPr>
          <a:xfrm>
            <a:off x="9704717" y="78673"/>
            <a:ext cx="2377749" cy="1120399"/>
            <a:chOff x="0" y="0"/>
            <a:chExt cx="1333326" cy="701884"/>
          </a:xfrm>
        </p:grpSpPr>
        <p:sp>
          <p:nvSpPr>
            <p:cNvPr id="5" name="Freeform 5">
              <a:extLst>
                <a:ext uri="{FF2B5EF4-FFF2-40B4-BE49-F238E27FC236}">
                  <a16:creationId xmlns:a16="http://schemas.microsoft.com/office/drawing/2014/main" id="{9A8F1086-DD01-AB1A-E5C0-5808D847A5B9}"/>
                </a:ext>
              </a:extLst>
            </p:cNvPr>
            <p:cNvSpPr/>
            <p:nvPr/>
          </p:nvSpPr>
          <p:spPr>
            <a:xfrm>
              <a:off x="0" y="0"/>
              <a:ext cx="1333326" cy="701884"/>
            </a:xfrm>
            <a:custGeom>
              <a:avLst/>
              <a:gdLst/>
              <a:ahLst/>
              <a:cxnLst/>
              <a:rect l="l" t="t" r="r" b="b"/>
              <a:pathLst>
                <a:path w="1333326" h="701884">
                  <a:moveTo>
                    <a:pt x="0" y="0"/>
                  </a:moveTo>
                  <a:lnTo>
                    <a:pt x="1333326" y="0"/>
                  </a:lnTo>
                  <a:lnTo>
                    <a:pt x="1333326" y="701884"/>
                  </a:lnTo>
                  <a:lnTo>
                    <a:pt x="0" y="701884"/>
                  </a:lnTo>
                  <a:close/>
                </a:path>
              </a:pathLst>
            </a:custGeom>
            <a:solidFill>
              <a:srgbClr val="003479">
                <a:alpha val="74902"/>
              </a:srgbClr>
            </a:solidFill>
          </p:spPr>
          <p:txBody>
            <a:bodyPr/>
            <a:lstStyle/>
            <a:p>
              <a:endParaRPr lang="en-GB"/>
            </a:p>
          </p:txBody>
        </p:sp>
      </p:grpSp>
      <p:sp>
        <p:nvSpPr>
          <p:cNvPr id="6" name="Freeform 8">
            <a:extLst>
              <a:ext uri="{FF2B5EF4-FFF2-40B4-BE49-F238E27FC236}">
                <a16:creationId xmlns:a16="http://schemas.microsoft.com/office/drawing/2014/main" id="{1ADEDB88-E7CF-4F79-6CF1-024375801FD8}"/>
              </a:ext>
            </a:extLst>
          </p:cNvPr>
          <p:cNvSpPr/>
          <p:nvPr/>
        </p:nvSpPr>
        <p:spPr>
          <a:xfrm>
            <a:off x="9885871" y="315856"/>
            <a:ext cx="2032199" cy="732296"/>
          </a:xfrm>
          <a:custGeom>
            <a:avLst/>
            <a:gdLst/>
            <a:ahLst/>
            <a:cxnLst/>
            <a:rect l="l" t="t" r="r" b="b"/>
            <a:pathLst>
              <a:path w="5016940" h="1535280">
                <a:moveTo>
                  <a:pt x="0" y="0"/>
                </a:moveTo>
                <a:lnTo>
                  <a:pt x="5016940" y="0"/>
                </a:lnTo>
                <a:lnTo>
                  <a:pt x="5016940" y="1535280"/>
                </a:lnTo>
                <a:lnTo>
                  <a:pt x="0" y="1535280"/>
                </a:lnTo>
                <a:lnTo>
                  <a:pt x="0" y="0"/>
                </a:lnTo>
                <a:close/>
              </a:path>
            </a:pathLst>
          </a:custGeom>
          <a:blipFill>
            <a:blip r:embed="rId3"/>
            <a:stretch>
              <a:fillRect/>
            </a:stretch>
          </a:blipFill>
        </p:spPr>
        <p:txBody>
          <a:bodyPr/>
          <a:lstStyle/>
          <a:p>
            <a:endParaRPr lang="en-GB"/>
          </a:p>
        </p:txBody>
      </p:sp>
      <p:pic>
        <p:nvPicPr>
          <p:cNvPr id="12" name="Picture 11" descr="A blue and black question marks">
            <a:extLst>
              <a:ext uri="{FF2B5EF4-FFF2-40B4-BE49-F238E27FC236}">
                <a16:creationId xmlns:a16="http://schemas.microsoft.com/office/drawing/2014/main" id="{8B5FE490-B2F2-C213-7F0E-13A120D6EB88}"/>
              </a:ext>
            </a:extLst>
          </p:cNvPr>
          <p:cNvPicPr>
            <a:picLocks noChangeAspect="1"/>
          </p:cNvPicPr>
          <p:nvPr/>
        </p:nvPicPr>
        <p:blipFill>
          <a:blip r:embed="rId4"/>
          <a:stretch>
            <a:fillRect/>
          </a:stretch>
        </p:blipFill>
        <p:spPr>
          <a:xfrm>
            <a:off x="3640680" y="942392"/>
            <a:ext cx="4272049" cy="2848033"/>
          </a:xfrm>
          <a:prstGeom prst="rect">
            <a:avLst/>
          </a:prstGeom>
        </p:spPr>
      </p:pic>
      <p:grpSp>
        <p:nvGrpSpPr>
          <p:cNvPr id="13" name="Group 16">
            <a:extLst>
              <a:ext uri="{FF2B5EF4-FFF2-40B4-BE49-F238E27FC236}">
                <a16:creationId xmlns:a16="http://schemas.microsoft.com/office/drawing/2014/main" id="{B2A11C34-DA9B-3278-CDBF-8DFBC8CC6C28}"/>
              </a:ext>
            </a:extLst>
          </p:cNvPr>
          <p:cNvGrpSpPr/>
          <p:nvPr/>
        </p:nvGrpSpPr>
        <p:grpSpPr>
          <a:xfrm rot="5400000">
            <a:off x="10730193" y="5505728"/>
            <a:ext cx="221226" cy="2483319"/>
            <a:chOff x="0" y="0"/>
            <a:chExt cx="152400" cy="1710731"/>
          </a:xfrm>
        </p:grpSpPr>
        <p:sp>
          <p:nvSpPr>
            <p:cNvPr id="14" name="Freeform 17">
              <a:extLst>
                <a:ext uri="{FF2B5EF4-FFF2-40B4-BE49-F238E27FC236}">
                  <a16:creationId xmlns:a16="http://schemas.microsoft.com/office/drawing/2014/main" id="{216E9AED-6A3D-3BE6-340F-A2DFA843AD0F}"/>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15" name="Group 14">
            <a:extLst>
              <a:ext uri="{FF2B5EF4-FFF2-40B4-BE49-F238E27FC236}">
                <a16:creationId xmlns:a16="http://schemas.microsoft.com/office/drawing/2014/main" id="{BD661A48-AF4B-3153-2514-8D4D9678C74F}"/>
              </a:ext>
            </a:extLst>
          </p:cNvPr>
          <p:cNvGrpSpPr/>
          <p:nvPr/>
        </p:nvGrpSpPr>
        <p:grpSpPr>
          <a:xfrm>
            <a:off x="11971853" y="4374681"/>
            <a:ext cx="221226" cy="2483319"/>
            <a:chOff x="0" y="0"/>
            <a:chExt cx="152400" cy="1710731"/>
          </a:xfrm>
        </p:grpSpPr>
        <p:sp>
          <p:nvSpPr>
            <p:cNvPr id="16" name="Freeform 15">
              <a:extLst>
                <a:ext uri="{FF2B5EF4-FFF2-40B4-BE49-F238E27FC236}">
                  <a16:creationId xmlns:a16="http://schemas.microsoft.com/office/drawing/2014/main" id="{44CA2767-55AF-E997-BE83-3DC35512BA42}"/>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spTree>
    <p:extLst>
      <p:ext uri="{BB962C8B-B14F-4D97-AF65-F5344CB8AC3E}">
        <p14:creationId xmlns:p14="http://schemas.microsoft.com/office/powerpoint/2010/main" val="298414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6864"/>
          </a:xfrm>
        </p:spPr>
        <p:txBody>
          <a:bodyPr/>
          <a:lstStyle/>
          <a:p>
            <a:r>
              <a:rPr lang="en-GB" b="1" dirty="0">
                <a:solidFill>
                  <a:srgbClr val="003479"/>
                </a:solidFill>
              </a:rPr>
              <a:t>Introduction</a:t>
            </a:r>
            <a:r>
              <a:rPr lang="en-GB" dirty="0">
                <a:solidFill>
                  <a:srgbClr val="003479"/>
                </a:solidFill>
              </a:rPr>
              <a:t> </a:t>
            </a:r>
            <a:r>
              <a:rPr lang="en-GB" b="1" dirty="0">
                <a:solidFill>
                  <a:srgbClr val="003479"/>
                </a:solidFill>
              </a:rPr>
              <a:t>to the Programme</a:t>
            </a:r>
          </a:p>
        </p:txBody>
      </p:sp>
      <p:grpSp>
        <p:nvGrpSpPr>
          <p:cNvPr id="6" name="Group 4">
            <a:extLst>
              <a:ext uri="{FF2B5EF4-FFF2-40B4-BE49-F238E27FC236}">
                <a16:creationId xmlns:a16="http://schemas.microsoft.com/office/drawing/2014/main" id="{F61EBC0E-8A6B-0C31-C541-836A5695DDC6}"/>
              </a:ext>
            </a:extLst>
          </p:cNvPr>
          <p:cNvGrpSpPr/>
          <p:nvPr/>
        </p:nvGrpSpPr>
        <p:grpSpPr>
          <a:xfrm>
            <a:off x="9704717" y="78673"/>
            <a:ext cx="2377749" cy="1120399"/>
            <a:chOff x="0" y="0"/>
            <a:chExt cx="1333326" cy="701884"/>
          </a:xfrm>
        </p:grpSpPr>
        <p:sp>
          <p:nvSpPr>
            <p:cNvPr id="7" name="Freeform 5">
              <a:extLst>
                <a:ext uri="{FF2B5EF4-FFF2-40B4-BE49-F238E27FC236}">
                  <a16:creationId xmlns:a16="http://schemas.microsoft.com/office/drawing/2014/main" id="{40333BC9-A35C-343A-402F-CF4734301426}"/>
                </a:ext>
              </a:extLst>
            </p:cNvPr>
            <p:cNvSpPr/>
            <p:nvPr/>
          </p:nvSpPr>
          <p:spPr>
            <a:xfrm>
              <a:off x="0" y="0"/>
              <a:ext cx="1333326" cy="701884"/>
            </a:xfrm>
            <a:custGeom>
              <a:avLst/>
              <a:gdLst/>
              <a:ahLst/>
              <a:cxnLst/>
              <a:rect l="l" t="t" r="r" b="b"/>
              <a:pathLst>
                <a:path w="1333326" h="701884">
                  <a:moveTo>
                    <a:pt x="0" y="0"/>
                  </a:moveTo>
                  <a:lnTo>
                    <a:pt x="1333326" y="0"/>
                  </a:lnTo>
                  <a:lnTo>
                    <a:pt x="1333326" y="701884"/>
                  </a:lnTo>
                  <a:lnTo>
                    <a:pt x="0" y="701884"/>
                  </a:lnTo>
                  <a:close/>
                </a:path>
              </a:pathLst>
            </a:custGeom>
            <a:solidFill>
              <a:srgbClr val="003479">
                <a:alpha val="74902"/>
              </a:srgbClr>
            </a:solidFill>
          </p:spPr>
          <p:txBody>
            <a:bodyPr/>
            <a:lstStyle/>
            <a:p>
              <a:endParaRPr lang="en-GB"/>
            </a:p>
          </p:txBody>
        </p:sp>
      </p:grpSp>
      <p:sp>
        <p:nvSpPr>
          <p:cNvPr id="8" name="Freeform 8">
            <a:extLst>
              <a:ext uri="{FF2B5EF4-FFF2-40B4-BE49-F238E27FC236}">
                <a16:creationId xmlns:a16="http://schemas.microsoft.com/office/drawing/2014/main" id="{FA8E01A7-D376-F337-B7C0-74D315D56078}"/>
              </a:ext>
            </a:extLst>
          </p:cNvPr>
          <p:cNvSpPr/>
          <p:nvPr/>
        </p:nvSpPr>
        <p:spPr>
          <a:xfrm>
            <a:off x="9885871" y="315856"/>
            <a:ext cx="2032199" cy="732296"/>
          </a:xfrm>
          <a:custGeom>
            <a:avLst/>
            <a:gdLst/>
            <a:ahLst/>
            <a:cxnLst/>
            <a:rect l="l" t="t" r="r" b="b"/>
            <a:pathLst>
              <a:path w="5016940" h="1535280">
                <a:moveTo>
                  <a:pt x="0" y="0"/>
                </a:moveTo>
                <a:lnTo>
                  <a:pt x="5016940" y="0"/>
                </a:lnTo>
                <a:lnTo>
                  <a:pt x="5016940" y="1535280"/>
                </a:lnTo>
                <a:lnTo>
                  <a:pt x="0" y="1535280"/>
                </a:lnTo>
                <a:lnTo>
                  <a:pt x="0" y="0"/>
                </a:lnTo>
                <a:close/>
              </a:path>
            </a:pathLst>
          </a:custGeom>
          <a:blipFill>
            <a:blip r:embed="rId3"/>
            <a:stretch>
              <a:fillRect/>
            </a:stretch>
          </a:blipFill>
        </p:spPr>
        <p:txBody>
          <a:bodyPr/>
          <a:lstStyle/>
          <a:p>
            <a:endParaRPr lang="en-GB"/>
          </a:p>
        </p:txBody>
      </p:sp>
      <p:grpSp>
        <p:nvGrpSpPr>
          <p:cNvPr id="9" name="Group 16">
            <a:extLst>
              <a:ext uri="{FF2B5EF4-FFF2-40B4-BE49-F238E27FC236}">
                <a16:creationId xmlns:a16="http://schemas.microsoft.com/office/drawing/2014/main" id="{69165C58-F7FC-D246-B34F-3702CA98ABF0}"/>
              </a:ext>
            </a:extLst>
          </p:cNvPr>
          <p:cNvGrpSpPr/>
          <p:nvPr/>
        </p:nvGrpSpPr>
        <p:grpSpPr>
          <a:xfrm rot="5400000">
            <a:off x="10730193" y="5505728"/>
            <a:ext cx="221226" cy="2483319"/>
            <a:chOff x="0" y="0"/>
            <a:chExt cx="152400" cy="1710731"/>
          </a:xfrm>
        </p:grpSpPr>
        <p:sp>
          <p:nvSpPr>
            <p:cNvPr id="10" name="Freeform 17">
              <a:extLst>
                <a:ext uri="{FF2B5EF4-FFF2-40B4-BE49-F238E27FC236}">
                  <a16:creationId xmlns:a16="http://schemas.microsoft.com/office/drawing/2014/main" id="{4432EE05-2904-EB4C-03FC-72B37DAF5C57}"/>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11" name="Group 14">
            <a:extLst>
              <a:ext uri="{FF2B5EF4-FFF2-40B4-BE49-F238E27FC236}">
                <a16:creationId xmlns:a16="http://schemas.microsoft.com/office/drawing/2014/main" id="{307AB138-4571-C310-D559-49442016128D}"/>
              </a:ext>
            </a:extLst>
          </p:cNvPr>
          <p:cNvGrpSpPr/>
          <p:nvPr/>
        </p:nvGrpSpPr>
        <p:grpSpPr>
          <a:xfrm>
            <a:off x="11971853" y="4374681"/>
            <a:ext cx="221226" cy="2483319"/>
            <a:chOff x="0" y="0"/>
            <a:chExt cx="152400" cy="1710731"/>
          </a:xfrm>
        </p:grpSpPr>
        <p:sp>
          <p:nvSpPr>
            <p:cNvPr id="12" name="Freeform 15">
              <a:extLst>
                <a:ext uri="{FF2B5EF4-FFF2-40B4-BE49-F238E27FC236}">
                  <a16:creationId xmlns:a16="http://schemas.microsoft.com/office/drawing/2014/main" id="{F5E25740-44BE-49A2-E53E-D31443671C02}"/>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15" name="Group 3">
            <a:extLst>
              <a:ext uri="{FF2B5EF4-FFF2-40B4-BE49-F238E27FC236}">
                <a16:creationId xmlns:a16="http://schemas.microsoft.com/office/drawing/2014/main" id="{82EDD1DB-B876-2C3A-2C0E-89A37BD251E5}"/>
              </a:ext>
            </a:extLst>
          </p:cNvPr>
          <p:cNvGrpSpPr/>
          <p:nvPr/>
        </p:nvGrpSpPr>
        <p:grpSpPr>
          <a:xfrm>
            <a:off x="677333" y="1679140"/>
            <a:ext cx="10166071" cy="4354269"/>
            <a:chOff x="0" y="0"/>
            <a:chExt cx="3852761" cy="897985"/>
          </a:xfrm>
        </p:grpSpPr>
        <p:sp>
          <p:nvSpPr>
            <p:cNvPr id="16" name="Freeform 4">
              <a:extLst>
                <a:ext uri="{FF2B5EF4-FFF2-40B4-BE49-F238E27FC236}">
                  <a16:creationId xmlns:a16="http://schemas.microsoft.com/office/drawing/2014/main" id="{B8E88E46-8D07-ADC4-00BB-F0E2EE361DB9}"/>
                </a:ext>
              </a:extLst>
            </p:cNvPr>
            <p:cNvSpPr/>
            <p:nvPr/>
          </p:nvSpPr>
          <p:spPr>
            <a:xfrm>
              <a:off x="0" y="0"/>
              <a:ext cx="3852761" cy="897985"/>
            </a:xfrm>
            <a:custGeom>
              <a:avLst/>
              <a:gdLst/>
              <a:ahLst/>
              <a:cxnLst/>
              <a:rect l="l" t="t" r="r" b="b"/>
              <a:pathLst>
                <a:path w="3852761" h="897985">
                  <a:moveTo>
                    <a:pt x="0" y="0"/>
                  </a:moveTo>
                  <a:lnTo>
                    <a:pt x="3852761" y="0"/>
                  </a:lnTo>
                  <a:lnTo>
                    <a:pt x="3852761" y="897985"/>
                  </a:lnTo>
                  <a:lnTo>
                    <a:pt x="0" y="897985"/>
                  </a:lnTo>
                  <a:close/>
                </a:path>
              </a:pathLst>
            </a:custGeom>
            <a:solidFill>
              <a:srgbClr val="003479">
                <a:alpha val="74902"/>
              </a:srgbClr>
            </a:solidFill>
          </p:spPr>
          <p:txBody>
            <a:bodyPr/>
            <a:lstStyle/>
            <a:p>
              <a:endParaRPr lang="en-GB"/>
            </a:p>
          </p:txBody>
        </p:sp>
      </p:grpSp>
      <p:sp>
        <p:nvSpPr>
          <p:cNvPr id="17" name="TextBox 6">
            <a:extLst>
              <a:ext uri="{FF2B5EF4-FFF2-40B4-BE49-F238E27FC236}">
                <a16:creationId xmlns:a16="http://schemas.microsoft.com/office/drawing/2014/main" id="{A6898F70-6F25-723D-B05D-D5B1F057E3FA}"/>
              </a:ext>
            </a:extLst>
          </p:cNvPr>
          <p:cNvSpPr txBox="1"/>
          <p:nvPr/>
        </p:nvSpPr>
        <p:spPr>
          <a:xfrm>
            <a:off x="1248754" y="2055781"/>
            <a:ext cx="9123989" cy="3600986"/>
          </a:xfrm>
          <a:prstGeom prst="rect">
            <a:avLst/>
          </a:prstGeom>
        </p:spPr>
        <p:txBody>
          <a:bodyPr wrap="square" lIns="0" tIns="0" rIns="0" bIns="0" rtlCol="0" anchor="t">
            <a:spAutoFit/>
          </a:bodyPr>
          <a:lstStyle/>
          <a:p>
            <a:pPr marL="457200" indent="-457200" algn="l">
              <a:buFont typeface="Wingdings" panose="05000000000000000000" pitchFamily="2" charset="2"/>
              <a:buChar char="Ø"/>
            </a:pPr>
            <a:r>
              <a:rPr lang="en-GB" dirty="0">
                <a:solidFill>
                  <a:schemeClr val="bg1"/>
                </a:solidFill>
              </a:rPr>
              <a:t>NICRC is ALB of The Executive Office (TEO) and administers this Core Funding Programme on its behalf.</a:t>
            </a:r>
          </a:p>
          <a:p>
            <a:pPr marL="457200" indent="-457200">
              <a:buFont typeface="Wingdings" panose="05000000000000000000" pitchFamily="2" charset="2"/>
              <a:buChar char="Ø"/>
            </a:pPr>
            <a:endParaRPr lang="en-GB" dirty="0">
              <a:solidFill>
                <a:schemeClr val="bg1"/>
              </a:solidFill>
            </a:endParaRPr>
          </a:p>
          <a:p>
            <a:pPr marL="457200" indent="-457200">
              <a:buFont typeface="Wingdings" panose="05000000000000000000" pitchFamily="2" charset="2"/>
              <a:buChar char="Ø"/>
            </a:pPr>
            <a:r>
              <a:rPr lang="en-GB" dirty="0">
                <a:solidFill>
                  <a:schemeClr val="bg1"/>
                </a:solidFill>
              </a:rPr>
              <a:t>It complements funding provided by TEO and contributes to delivery of Together: Building a United Community (T:BUC) priorities.</a:t>
            </a:r>
          </a:p>
          <a:p>
            <a:pPr marL="457200" indent="-457200">
              <a:buFont typeface="Wingdings" panose="05000000000000000000" pitchFamily="2" charset="2"/>
              <a:buChar char="Ø"/>
            </a:pPr>
            <a:endParaRPr lang="en-GB" dirty="0">
              <a:solidFill>
                <a:schemeClr val="bg1"/>
              </a:solidFill>
            </a:endParaRPr>
          </a:p>
          <a:p>
            <a:pPr marL="457200" indent="-457200">
              <a:buFont typeface="Wingdings" panose="05000000000000000000" pitchFamily="2" charset="2"/>
              <a:buChar char="Ø"/>
            </a:pPr>
            <a:r>
              <a:rPr lang="en-GB" dirty="0">
                <a:solidFill>
                  <a:schemeClr val="bg1"/>
                </a:solidFill>
              </a:rPr>
              <a:t>Contributes towards salary and running costs for organisations with strategic importance in the delivery of community relations work in Northern Ireland.</a:t>
            </a:r>
          </a:p>
          <a:p>
            <a:pPr marL="457200" indent="-457200">
              <a:buFont typeface="Wingdings" panose="05000000000000000000" pitchFamily="2" charset="2"/>
              <a:buChar char="Ø"/>
            </a:pPr>
            <a:endParaRPr lang="en-GB" dirty="0">
              <a:solidFill>
                <a:schemeClr val="bg1"/>
              </a:solidFill>
            </a:endParaRPr>
          </a:p>
          <a:p>
            <a:pPr marL="457200" indent="-457200">
              <a:buFont typeface="Wingdings" panose="05000000000000000000" pitchFamily="2" charset="2"/>
              <a:buChar char="Ø"/>
            </a:pPr>
            <a:r>
              <a:rPr lang="en-GB" dirty="0">
                <a:solidFill>
                  <a:schemeClr val="bg1"/>
                </a:solidFill>
              </a:rPr>
              <a:t>Focus of the scheme is to address sectarianism – need for very clear  details within the application</a:t>
            </a:r>
          </a:p>
          <a:p>
            <a:pPr marL="457200" indent="-457200">
              <a:buFont typeface="Wingdings" panose="05000000000000000000" pitchFamily="2" charset="2"/>
              <a:buChar char="Ø"/>
            </a:pPr>
            <a:endParaRPr lang="en-GB" dirty="0">
              <a:solidFill>
                <a:schemeClr val="bg1"/>
              </a:solidFill>
            </a:endParaRPr>
          </a:p>
          <a:p>
            <a:pPr marL="457200" indent="-457200">
              <a:buFont typeface="Wingdings" panose="05000000000000000000" pitchFamily="2" charset="2"/>
              <a:buChar char="Ø"/>
            </a:pPr>
            <a:r>
              <a:rPr lang="en-GB" dirty="0">
                <a:solidFill>
                  <a:schemeClr val="bg1"/>
                </a:solidFill>
              </a:rPr>
              <a:t>Annual Programme budget of c£1.2 million  - Approx. £600k to allocate in this round</a:t>
            </a:r>
          </a:p>
        </p:txBody>
      </p:sp>
    </p:spTree>
    <p:extLst>
      <p:ext uri="{BB962C8B-B14F-4D97-AF65-F5344CB8AC3E}">
        <p14:creationId xmlns:p14="http://schemas.microsoft.com/office/powerpoint/2010/main" val="59534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81016" cy="720080"/>
          </a:xfrm>
        </p:spPr>
        <p:txBody>
          <a:bodyPr>
            <a:normAutofit fontScale="90000"/>
          </a:bodyPr>
          <a:lstStyle/>
          <a:p>
            <a:r>
              <a:rPr lang="en-GB" b="1" dirty="0">
                <a:solidFill>
                  <a:srgbClr val="003479"/>
                </a:solidFill>
              </a:rPr>
              <a:t>Strategic Priorities for 2026-27 Core Funding</a:t>
            </a:r>
            <a:br>
              <a:rPr lang="en-GB" dirty="0">
                <a:solidFill>
                  <a:schemeClr val="accent1">
                    <a:lumMod val="75000"/>
                  </a:schemeClr>
                </a:solidFill>
              </a:rPr>
            </a:br>
            <a:br>
              <a:rPr lang="en-GB"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sp>
        <p:nvSpPr>
          <p:cNvPr id="3" name="Content Placeholder 2"/>
          <p:cNvSpPr>
            <a:spLocks noGrp="1"/>
          </p:cNvSpPr>
          <p:nvPr>
            <p:ph idx="1"/>
          </p:nvPr>
        </p:nvSpPr>
        <p:spPr>
          <a:xfrm>
            <a:off x="802256" y="1526874"/>
            <a:ext cx="10015269" cy="5109899"/>
          </a:xfrm>
        </p:spPr>
        <p:txBody>
          <a:bodyPr>
            <a:normAutofit fontScale="62500" lnSpcReduction="20000"/>
          </a:bodyPr>
          <a:lstStyle/>
          <a:p>
            <a:pPr marL="0" indent="0">
              <a:buNone/>
            </a:pPr>
            <a:r>
              <a:rPr lang="en-GB" sz="2700" dirty="0">
                <a:latin typeface="Trebuchet MS (Body)"/>
              </a:rPr>
              <a:t>The NICRC has produced Welcome Statements relating to the geographic reach and thematic impact of the types of supported work it would like to see for the 2026-27 period. </a:t>
            </a:r>
          </a:p>
          <a:p>
            <a:pPr marL="0" indent="0">
              <a:buNone/>
            </a:pPr>
            <a:endParaRPr lang="en-GB" sz="1600" dirty="0">
              <a:latin typeface="Trebuchet MS (Body)"/>
            </a:endParaRPr>
          </a:p>
          <a:p>
            <a:pPr marL="0" indent="0">
              <a:buNone/>
            </a:pPr>
            <a:r>
              <a:rPr lang="en-GB" sz="2900" b="1" dirty="0">
                <a:solidFill>
                  <a:srgbClr val="003479"/>
                </a:solidFill>
                <a:latin typeface="Trebuchet MS (Body)"/>
              </a:rPr>
              <a:t>Geographic Impact</a:t>
            </a:r>
            <a:endParaRPr lang="en-GB" sz="2900" dirty="0">
              <a:solidFill>
                <a:srgbClr val="003479"/>
              </a:solidFill>
              <a:latin typeface="Trebuchet MS (Body)"/>
            </a:endParaRPr>
          </a:p>
          <a:p>
            <a:pPr marL="0" indent="0">
              <a:buNone/>
            </a:pPr>
            <a:r>
              <a:rPr lang="en-GB" sz="2700" dirty="0">
                <a:latin typeface="Trebuchet MS (Body)"/>
              </a:rPr>
              <a:t>The Council would welcome applications which will deliver good relations programmes in the following areas:</a:t>
            </a:r>
          </a:p>
          <a:p>
            <a:pPr>
              <a:lnSpc>
                <a:spcPct val="115000"/>
              </a:lnSpc>
              <a:buClr>
                <a:srgbClr val="003479"/>
              </a:buClr>
              <a:buFont typeface="Wingdings" panose="05000000000000000000" pitchFamily="2" charset="2"/>
              <a:buChar char="§"/>
            </a:pPr>
            <a:r>
              <a:rPr lang="en-US" sz="2700" dirty="0">
                <a:solidFill>
                  <a:schemeClr val="tx1"/>
                </a:solidFill>
                <a:latin typeface="Trebuchet MS (Body)"/>
                <a:ea typeface="Times New Roman" panose="02020603050405020304" pitchFamily="18" charset="0"/>
                <a:cs typeface="Times New Roman" panose="02020603050405020304" pitchFamily="18" charset="0"/>
              </a:rPr>
              <a:t>Ards and North Down</a:t>
            </a:r>
          </a:p>
          <a:p>
            <a:pPr>
              <a:lnSpc>
                <a:spcPct val="115000"/>
              </a:lnSpc>
              <a:buClr>
                <a:srgbClr val="003479"/>
              </a:buClr>
              <a:buFont typeface="Wingdings" panose="05000000000000000000" pitchFamily="2" charset="2"/>
              <a:buChar char="§"/>
            </a:pPr>
            <a:r>
              <a:rPr lang="en-US" sz="2700" dirty="0">
                <a:solidFill>
                  <a:schemeClr val="tx1"/>
                </a:solidFill>
                <a:latin typeface="Trebuchet MS (Body)"/>
                <a:ea typeface="Times New Roman" panose="02020603050405020304" pitchFamily="18" charset="0"/>
                <a:cs typeface="Times New Roman" panose="02020603050405020304" pitchFamily="18" charset="0"/>
              </a:rPr>
              <a:t>Armagh, Banbridge &amp; Craigavon</a:t>
            </a:r>
            <a:endParaRPr lang="en-GB" sz="2700" dirty="0">
              <a:solidFill>
                <a:schemeClr val="tx1"/>
              </a:solidFill>
              <a:latin typeface="Trebuchet MS (Body)"/>
              <a:ea typeface="Times New Roman" panose="02020603050405020304" pitchFamily="18" charset="0"/>
              <a:cs typeface="Times New Roman" panose="02020603050405020304" pitchFamily="18" charset="0"/>
            </a:endParaRPr>
          </a:p>
          <a:p>
            <a:pPr>
              <a:lnSpc>
                <a:spcPct val="115000"/>
              </a:lnSpc>
              <a:buClr>
                <a:srgbClr val="003479"/>
              </a:buClr>
              <a:buFont typeface="Wingdings" panose="05000000000000000000" pitchFamily="2" charset="2"/>
              <a:buChar char="§"/>
            </a:pPr>
            <a:r>
              <a:rPr lang="en-US" sz="2700" dirty="0">
                <a:solidFill>
                  <a:schemeClr val="tx1"/>
                </a:solidFill>
                <a:latin typeface="Trebuchet MS (Body)"/>
                <a:ea typeface="Times New Roman" panose="02020603050405020304" pitchFamily="18" charset="0"/>
                <a:cs typeface="Times New Roman" panose="02020603050405020304" pitchFamily="18" charset="0"/>
              </a:rPr>
              <a:t>Belfast (East)</a:t>
            </a:r>
            <a:endParaRPr lang="en-GB" sz="2700" dirty="0">
              <a:solidFill>
                <a:schemeClr val="tx1"/>
              </a:solidFill>
              <a:latin typeface="Trebuchet MS (Body)"/>
              <a:ea typeface="Times New Roman" panose="02020603050405020304" pitchFamily="18" charset="0"/>
              <a:cs typeface="Times New Roman" panose="02020603050405020304" pitchFamily="18" charset="0"/>
            </a:endParaRPr>
          </a:p>
          <a:p>
            <a:pPr>
              <a:lnSpc>
                <a:spcPct val="115000"/>
              </a:lnSpc>
              <a:buClr>
                <a:srgbClr val="003479"/>
              </a:buClr>
              <a:buFont typeface="Wingdings" panose="05000000000000000000" pitchFamily="2" charset="2"/>
              <a:buChar char="§"/>
            </a:pPr>
            <a:r>
              <a:rPr lang="en-US" sz="2700" dirty="0">
                <a:solidFill>
                  <a:schemeClr val="tx1"/>
                </a:solidFill>
                <a:latin typeface="Trebuchet MS (Body)"/>
                <a:ea typeface="Times New Roman" panose="02020603050405020304" pitchFamily="18" charset="0"/>
                <a:cs typeface="Times New Roman" panose="02020603050405020304" pitchFamily="18" charset="0"/>
              </a:rPr>
              <a:t>Fermanagh and Omagh</a:t>
            </a:r>
            <a:endParaRPr lang="en-GB" sz="2700" dirty="0">
              <a:solidFill>
                <a:schemeClr val="tx1"/>
              </a:solidFill>
              <a:latin typeface="Trebuchet MS (Body)"/>
              <a:ea typeface="Times New Roman" panose="02020603050405020304" pitchFamily="18" charset="0"/>
              <a:cs typeface="Times New Roman" panose="02020603050405020304" pitchFamily="18" charset="0"/>
            </a:endParaRPr>
          </a:p>
          <a:p>
            <a:pPr>
              <a:lnSpc>
                <a:spcPct val="115000"/>
              </a:lnSpc>
              <a:buClr>
                <a:srgbClr val="003479"/>
              </a:buClr>
              <a:buFont typeface="Wingdings" panose="05000000000000000000" pitchFamily="2" charset="2"/>
              <a:buChar char="§"/>
            </a:pPr>
            <a:r>
              <a:rPr lang="en-US" sz="2700" dirty="0">
                <a:solidFill>
                  <a:schemeClr val="tx1"/>
                </a:solidFill>
                <a:latin typeface="Trebuchet MS (Body)"/>
                <a:ea typeface="Times New Roman" panose="02020603050405020304" pitchFamily="18" charset="0"/>
                <a:cs typeface="Times New Roman" panose="02020603050405020304" pitchFamily="18" charset="0"/>
              </a:rPr>
              <a:t>Lisburn and Castlereagh</a:t>
            </a:r>
            <a:endParaRPr lang="en-GB" sz="2700" dirty="0">
              <a:solidFill>
                <a:schemeClr val="tx1"/>
              </a:solidFill>
              <a:latin typeface="Trebuchet MS (Body)"/>
              <a:ea typeface="Times New Roman" panose="02020603050405020304" pitchFamily="18" charset="0"/>
              <a:cs typeface="Times New Roman" panose="02020603050405020304" pitchFamily="18" charset="0"/>
            </a:endParaRPr>
          </a:p>
          <a:p>
            <a:pPr>
              <a:lnSpc>
                <a:spcPct val="115000"/>
              </a:lnSpc>
              <a:buClr>
                <a:srgbClr val="003479"/>
              </a:buClr>
              <a:buFont typeface="Wingdings" panose="05000000000000000000" pitchFamily="2" charset="2"/>
              <a:buChar char="§"/>
            </a:pPr>
            <a:r>
              <a:rPr lang="en-US" sz="2700" dirty="0">
                <a:solidFill>
                  <a:schemeClr val="tx1"/>
                </a:solidFill>
                <a:latin typeface="Trebuchet MS (Body)"/>
                <a:ea typeface="Times New Roman" panose="02020603050405020304" pitchFamily="18" charset="0"/>
                <a:cs typeface="Times New Roman" panose="02020603050405020304" pitchFamily="18" charset="0"/>
              </a:rPr>
              <a:t>Mid &amp; East Antrim</a:t>
            </a:r>
            <a:endParaRPr lang="en-GB" sz="2700" dirty="0">
              <a:solidFill>
                <a:schemeClr val="tx1"/>
              </a:solidFill>
              <a:latin typeface="Trebuchet MS (Body)"/>
              <a:ea typeface="Times New Roman" panose="02020603050405020304" pitchFamily="18" charset="0"/>
              <a:cs typeface="Times New Roman" panose="02020603050405020304" pitchFamily="18" charset="0"/>
            </a:endParaRPr>
          </a:p>
          <a:p>
            <a:pPr>
              <a:lnSpc>
                <a:spcPct val="115000"/>
              </a:lnSpc>
              <a:spcAft>
                <a:spcPts val="1000"/>
              </a:spcAft>
              <a:buClr>
                <a:srgbClr val="003479"/>
              </a:buClr>
              <a:buFont typeface="Wingdings" panose="05000000000000000000" pitchFamily="2" charset="2"/>
              <a:buChar char="§"/>
            </a:pPr>
            <a:r>
              <a:rPr lang="en-US" sz="2700" dirty="0">
                <a:solidFill>
                  <a:schemeClr val="tx1"/>
                </a:solidFill>
                <a:latin typeface="Trebuchet MS (Body)"/>
                <a:ea typeface="Times New Roman" panose="02020603050405020304" pitchFamily="18" charset="0"/>
                <a:cs typeface="Times New Roman" panose="02020603050405020304" pitchFamily="18" charset="0"/>
              </a:rPr>
              <a:t>Newry, Mourne and Down</a:t>
            </a:r>
            <a:endParaRPr lang="en-GB" sz="2700" dirty="0">
              <a:solidFill>
                <a:schemeClr val="tx1"/>
              </a:solidFill>
              <a:latin typeface="Trebuchet MS (Body)"/>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GB" sz="2700" kern="100" dirty="0">
                <a:solidFill>
                  <a:schemeClr val="tx1"/>
                </a:solidFill>
                <a:latin typeface="Trebuchet MS (Body)"/>
                <a:ea typeface="Calibri" panose="020F0502020204030204" pitchFamily="34" charset="0"/>
                <a:cs typeface="Times New Roman" panose="02020603050405020304" pitchFamily="18" charset="0"/>
              </a:rPr>
              <a:t>The Council would also welcome applications which will deliver good relations programmes in rural and/or border communities.</a:t>
            </a:r>
            <a:endParaRPr lang="en-GB" sz="2400" dirty="0">
              <a:solidFill>
                <a:schemeClr val="tx1">
                  <a:lumMod val="65000"/>
                  <a:lumOff val="35000"/>
                </a:schemeClr>
              </a:solidFill>
              <a:latin typeface="Trebuchet MS (Body)"/>
            </a:endParaRPr>
          </a:p>
        </p:txBody>
      </p:sp>
      <p:grpSp>
        <p:nvGrpSpPr>
          <p:cNvPr id="10" name="Group 4">
            <a:extLst>
              <a:ext uri="{FF2B5EF4-FFF2-40B4-BE49-F238E27FC236}">
                <a16:creationId xmlns:a16="http://schemas.microsoft.com/office/drawing/2014/main" id="{13EF18C1-5AFD-E451-CD01-68C43098E9D8}"/>
              </a:ext>
            </a:extLst>
          </p:cNvPr>
          <p:cNvGrpSpPr/>
          <p:nvPr/>
        </p:nvGrpSpPr>
        <p:grpSpPr>
          <a:xfrm>
            <a:off x="9704717" y="78673"/>
            <a:ext cx="2377749" cy="1120399"/>
            <a:chOff x="0" y="0"/>
            <a:chExt cx="1333326" cy="701884"/>
          </a:xfrm>
        </p:grpSpPr>
        <p:sp>
          <p:nvSpPr>
            <p:cNvPr id="11" name="Freeform 5">
              <a:extLst>
                <a:ext uri="{FF2B5EF4-FFF2-40B4-BE49-F238E27FC236}">
                  <a16:creationId xmlns:a16="http://schemas.microsoft.com/office/drawing/2014/main" id="{982B5AB5-AAF8-3DCC-9A9C-83D8C0F6D68E}"/>
                </a:ext>
              </a:extLst>
            </p:cNvPr>
            <p:cNvSpPr/>
            <p:nvPr/>
          </p:nvSpPr>
          <p:spPr>
            <a:xfrm>
              <a:off x="0" y="0"/>
              <a:ext cx="1333326" cy="701884"/>
            </a:xfrm>
            <a:custGeom>
              <a:avLst/>
              <a:gdLst/>
              <a:ahLst/>
              <a:cxnLst/>
              <a:rect l="l" t="t" r="r" b="b"/>
              <a:pathLst>
                <a:path w="1333326" h="701884">
                  <a:moveTo>
                    <a:pt x="0" y="0"/>
                  </a:moveTo>
                  <a:lnTo>
                    <a:pt x="1333326" y="0"/>
                  </a:lnTo>
                  <a:lnTo>
                    <a:pt x="1333326" y="701884"/>
                  </a:lnTo>
                  <a:lnTo>
                    <a:pt x="0" y="701884"/>
                  </a:lnTo>
                  <a:close/>
                </a:path>
              </a:pathLst>
            </a:custGeom>
            <a:solidFill>
              <a:srgbClr val="003479">
                <a:alpha val="74902"/>
              </a:srgbClr>
            </a:solidFill>
          </p:spPr>
          <p:txBody>
            <a:bodyPr/>
            <a:lstStyle/>
            <a:p>
              <a:endParaRPr lang="en-GB"/>
            </a:p>
          </p:txBody>
        </p:sp>
      </p:grpSp>
      <p:sp>
        <p:nvSpPr>
          <p:cNvPr id="12" name="Freeform 8">
            <a:extLst>
              <a:ext uri="{FF2B5EF4-FFF2-40B4-BE49-F238E27FC236}">
                <a16:creationId xmlns:a16="http://schemas.microsoft.com/office/drawing/2014/main" id="{F7A96799-011F-124A-59E0-760261CCD2E1}"/>
              </a:ext>
            </a:extLst>
          </p:cNvPr>
          <p:cNvSpPr/>
          <p:nvPr/>
        </p:nvSpPr>
        <p:spPr>
          <a:xfrm>
            <a:off x="9885871" y="315856"/>
            <a:ext cx="2032199" cy="732296"/>
          </a:xfrm>
          <a:custGeom>
            <a:avLst/>
            <a:gdLst/>
            <a:ahLst/>
            <a:cxnLst/>
            <a:rect l="l" t="t" r="r" b="b"/>
            <a:pathLst>
              <a:path w="5016940" h="1535280">
                <a:moveTo>
                  <a:pt x="0" y="0"/>
                </a:moveTo>
                <a:lnTo>
                  <a:pt x="5016940" y="0"/>
                </a:lnTo>
                <a:lnTo>
                  <a:pt x="5016940" y="1535280"/>
                </a:lnTo>
                <a:lnTo>
                  <a:pt x="0" y="1535280"/>
                </a:lnTo>
                <a:lnTo>
                  <a:pt x="0" y="0"/>
                </a:lnTo>
                <a:close/>
              </a:path>
            </a:pathLst>
          </a:custGeom>
          <a:blipFill>
            <a:blip r:embed="rId3"/>
            <a:stretch>
              <a:fillRect/>
            </a:stretch>
          </a:blipFill>
        </p:spPr>
        <p:txBody>
          <a:bodyPr/>
          <a:lstStyle/>
          <a:p>
            <a:endParaRPr lang="en-GB"/>
          </a:p>
        </p:txBody>
      </p:sp>
      <p:pic>
        <p:nvPicPr>
          <p:cNvPr id="14" name="Picture 13" descr="A blue outline of a map">
            <a:extLst>
              <a:ext uri="{FF2B5EF4-FFF2-40B4-BE49-F238E27FC236}">
                <a16:creationId xmlns:a16="http://schemas.microsoft.com/office/drawing/2014/main" id="{2FEB096D-3880-0C16-C6DD-933C7ECBB576}"/>
              </a:ext>
            </a:extLst>
          </p:cNvPr>
          <p:cNvPicPr>
            <a:picLocks noChangeAspect="1"/>
          </p:cNvPicPr>
          <p:nvPr/>
        </p:nvPicPr>
        <p:blipFill>
          <a:blip r:embed="rId4"/>
          <a:stretch>
            <a:fillRect/>
          </a:stretch>
        </p:blipFill>
        <p:spPr>
          <a:xfrm>
            <a:off x="4952246" y="2926752"/>
            <a:ext cx="3234773" cy="2689588"/>
          </a:xfrm>
          <a:prstGeom prst="rect">
            <a:avLst/>
          </a:prstGeom>
        </p:spPr>
      </p:pic>
      <p:grpSp>
        <p:nvGrpSpPr>
          <p:cNvPr id="27" name="Group 16">
            <a:extLst>
              <a:ext uri="{FF2B5EF4-FFF2-40B4-BE49-F238E27FC236}">
                <a16:creationId xmlns:a16="http://schemas.microsoft.com/office/drawing/2014/main" id="{F7B933FF-CF34-CBD4-1167-2FE734277A05}"/>
              </a:ext>
            </a:extLst>
          </p:cNvPr>
          <p:cNvGrpSpPr/>
          <p:nvPr/>
        </p:nvGrpSpPr>
        <p:grpSpPr>
          <a:xfrm rot="5400000">
            <a:off x="10730193" y="5505728"/>
            <a:ext cx="221226" cy="2483319"/>
            <a:chOff x="0" y="0"/>
            <a:chExt cx="152400" cy="1710731"/>
          </a:xfrm>
        </p:grpSpPr>
        <p:sp>
          <p:nvSpPr>
            <p:cNvPr id="28" name="Freeform 17">
              <a:extLst>
                <a:ext uri="{FF2B5EF4-FFF2-40B4-BE49-F238E27FC236}">
                  <a16:creationId xmlns:a16="http://schemas.microsoft.com/office/drawing/2014/main" id="{B3B8B236-02AA-FA6E-A58C-E8CB178EB54B}"/>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29" name="Group 14">
            <a:extLst>
              <a:ext uri="{FF2B5EF4-FFF2-40B4-BE49-F238E27FC236}">
                <a16:creationId xmlns:a16="http://schemas.microsoft.com/office/drawing/2014/main" id="{619212BF-C05A-0CED-B8B1-C78F457857AA}"/>
              </a:ext>
            </a:extLst>
          </p:cNvPr>
          <p:cNvGrpSpPr/>
          <p:nvPr/>
        </p:nvGrpSpPr>
        <p:grpSpPr>
          <a:xfrm>
            <a:off x="11971853" y="4374681"/>
            <a:ext cx="221226" cy="2483319"/>
            <a:chOff x="0" y="0"/>
            <a:chExt cx="152400" cy="1710731"/>
          </a:xfrm>
        </p:grpSpPr>
        <p:sp>
          <p:nvSpPr>
            <p:cNvPr id="30" name="Freeform 15">
              <a:extLst>
                <a:ext uri="{FF2B5EF4-FFF2-40B4-BE49-F238E27FC236}">
                  <a16:creationId xmlns:a16="http://schemas.microsoft.com/office/drawing/2014/main" id="{A541AE78-DD17-C35A-EAE6-5A10123E00FE}"/>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spTree>
    <p:extLst>
      <p:ext uri="{BB962C8B-B14F-4D97-AF65-F5344CB8AC3E}">
        <p14:creationId xmlns:p14="http://schemas.microsoft.com/office/powerpoint/2010/main" val="234906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55983" y="636104"/>
            <a:ext cx="9124121" cy="400110"/>
          </a:xfrm>
          <a:prstGeom prst="rect">
            <a:avLst/>
          </a:prstGeom>
        </p:spPr>
        <p:txBody>
          <a:bodyPr wrap="square">
            <a:spAutoFit/>
          </a:bodyPr>
          <a:lstStyle/>
          <a:p>
            <a:pPr lvl="0"/>
            <a:r>
              <a:rPr lang="en-GB" sz="2000" b="1" dirty="0">
                <a:solidFill>
                  <a:srgbClr val="003479"/>
                </a:solidFill>
              </a:rPr>
              <a:t>Thematic Impact</a:t>
            </a:r>
          </a:p>
        </p:txBody>
      </p:sp>
      <p:sp>
        <p:nvSpPr>
          <p:cNvPr id="3" name="Rectangle 2"/>
          <p:cNvSpPr/>
          <p:nvPr/>
        </p:nvSpPr>
        <p:spPr>
          <a:xfrm>
            <a:off x="737118" y="1323488"/>
            <a:ext cx="8145625" cy="3139321"/>
          </a:xfrm>
          <a:prstGeom prst="rect">
            <a:avLst/>
          </a:prstGeom>
        </p:spPr>
        <p:txBody>
          <a:bodyPr wrap="square">
            <a:spAutoFit/>
          </a:bodyPr>
          <a:lstStyle/>
          <a:p>
            <a:r>
              <a:rPr lang="en-GB" dirty="0"/>
              <a:t>The Council would also welcome applications that support the following areas of activity:</a:t>
            </a:r>
          </a:p>
          <a:p>
            <a:endParaRPr lang="en-GB" dirty="0"/>
          </a:p>
          <a:p>
            <a:pPr marL="285750" indent="-285750">
              <a:buClr>
                <a:srgbClr val="003479"/>
              </a:buClr>
              <a:buFont typeface="Wingdings" panose="05000000000000000000" pitchFamily="2" charset="2"/>
              <a:buChar char="§"/>
            </a:pPr>
            <a:r>
              <a:rPr lang="en-GB" dirty="0"/>
              <a:t>Work which supports and develops the next generation of good relations practitioners as this relates to emerging challenges such as sustainability; the environment; poverty; the changing nature of communities; and good relations from a global perspective.</a:t>
            </a:r>
          </a:p>
          <a:p>
            <a:pPr marL="285750" indent="-285750">
              <a:buClr>
                <a:srgbClr val="003479"/>
              </a:buClr>
              <a:buFont typeface="Wingdings" panose="05000000000000000000" pitchFamily="2" charset="2"/>
              <a:buChar char="§"/>
            </a:pPr>
            <a:endParaRPr lang="en-GB" dirty="0"/>
          </a:p>
          <a:p>
            <a:pPr marL="285750" indent="-285750">
              <a:buClr>
                <a:srgbClr val="003479"/>
              </a:buClr>
              <a:buFont typeface="Wingdings" panose="05000000000000000000" pitchFamily="2" charset="2"/>
              <a:buChar char="§"/>
            </a:pPr>
            <a:r>
              <a:rPr lang="en-GB" dirty="0"/>
              <a:t>Work which aims to engage communities on emerging issues of concern identified by applicant groups as requiring priority intervention. The need for such work will need to be clearly evidenced by applicant groups. </a:t>
            </a:r>
          </a:p>
        </p:txBody>
      </p:sp>
      <p:grpSp>
        <p:nvGrpSpPr>
          <p:cNvPr id="4" name="Group 4">
            <a:extLst>
              <a:ext uri="{FF2B5EF4-FFF2-40B4-BE49-F238E27FC236}">
                <a16:creationId xmlns:a16="http://schemas.microsoft.com/office/drawing/2014/main" id="{AAA3F56D-E9B1-289B-F2FA-ECFF3A173496}"/>
              </a:ext>
            </a:extLst>
          </p:cNvPr>
          <p:cNvGrpSpPr/>
          <p:nvPr/>
        </p:nvGrpSpPr>
        <p:grpSpPr>
          <a:xfrm>
            <a:off x="9704717" y="87299"/>
            <a:ext cx="2377749" cy="1120399"/>
            <a:chOff x="0" y="0"/>
            <a:chExt cx="1333326" cy="701884"/>
          </a:xfrm>
        </p:grpSpPr>
        <p:sp>
          <p:nvSpPr>
            <p:cNvPr id="5" name="Freeform 5">
              <a:extLst>
                <a:ext uri="{FF2B5EF4-FFF2-40B4-BE49-F238E27FC236}">
                  <a16:creationId xmlns:a16="http://schemas.microsoft.com/office/drawing/2014/main" id="{D29FBD16-574E-2123-CD58-B9A37A63F621}"/>
                </a:ext>
              </a:extLst>
            </p:cNvPr>
            <p:cNvSpPr/>
            <p:nvPr/>
          </p:nvSpPr>
          <p:spPr>
            <a:xfrm>
              <a:off x="0" y="0"/>
              <a:ext cx="1333326" cy="701884"/>
            </a:xfrm>
            <a:custGeom>
              <a:avLst/>
              <a:gdLst/>
              <a:ahLst/>
              <a:cxnLst/>
              <a:rect l="l" t="t" r="r" b="b"/>
              <a:pathLst>
                <a:path w="1333326" h="701884">
                  <a:moveTo>
                    <a:pt x="0" y="0"/>
                  </a:moveTo>
                  <a:lnTo>
                    <a:pt x="1333326" y="0"/>
                  </a:lnTo>
                  <a:lnTo>
                    <a:pt x="1333326" y="701884"/>
                  </a:lnTo>
                  <a:lnTo>
                    <a:pt x="0" y="701884"/>
                  </a:lnTo>
                  <a:close/>
                </a:path>
              </a:pathLst>
            </a:custGeom>
            <a:solidFill>
              <a:srgbClr val="003479">
                <a:alpha val="74902"/>
              </a:srgbClr>
            </a:solidFill>
          </p:spPr>
          <p:txBody>
            <a:bodyPr/>
            <a:lstStyle/>
            <a:p>
              <a:endParaRPr lang="en-GB"/>
            </a:p>
          </p:txBody>
        </p:sp>
      </p:grpSp>
      <p:sp>
        <p:nvSpPr>
          <p:cNvPr id="6" name="Freeform 8">
            <a:extLst>
              <a:ext uri="{FF2B5EF4-FFF2-40B4-BE49-F238E27FC236}">
                <a16:creationId xmlns:a16="http://schemas.microsoft.com/office/drawing/2014/main" id="{73B8D1C3-BC31-C410-EA1E-93812CEC2449}"/>
              </a:ext>
            </a:extLst>
          </p:cNvPr>
          <p:cNvSpPr/>
          <p:nvPr/>
        </p:nvSpPr>
        <p:spPr>
          <a:xfrm>
            <a:off x="9885871" y="324482"/>
            <a:ext cx="2032199" cy="732296"/>
          </a:xfrm>
          <a:custGeom>
            <a:avLst/>
            <a:gdLst/>
            <a:ahLst/>
            <a:cxnLst/>
            <a:rect l="l" t="t" r="r" b="b"/>
            <a:pathLst>
              <a:path w="5016940" h="1535280">
                <a:moveTo>
                  <a:pt x="0" y="0"/>
                </a:moveTo>
                <a:lnTo>
                  <a:pt x="5016940" y="0"/>
                </a:lnTo>
                <a:lnTo>
                  <a:pt x="5016940" y="1535280"/>
                </a:lnTo>
                <a:lnTo>
                  <a:pt x="0" y="1535280"/>
                </a:lnTo>
                <a:lnTo>
                  <a:pt x="0" y="0"/>
                </a:lnTo>
                <a:close/>
              </a:path>
            </a:pathLst>
          </a:custGeom>
          <a:blipFill>
            <a:blip r:embed="rId3"/>
            <a:stretch>
              <a:fillRect/>
            </a:stretch>
          </a:blipFill>
        </p:spPr>
        <p:txBody>
          <a:bodyPr/>
          <a:lstStyle/>
          <a:p>
            <a:endParaRPr lang="en-GB"/>
          </a:p>
        </p:txBody>
      </p:sp>
      <p:grpSp>
        <p:nvGrpSpPr>
          <p:cNvPr id="11" name="Group 16">
            <a:extLst>
              <a:ext uri="{FF2B5EF4-FFF2-40B4-BE49-F238E27FC236}">
                <a16:creationId xmlns:a16="http://schemas.microsoft.com/office/drawing/2014/main" id="{EF9C5110-C396-143E-F2E9-DB0861D0F563}"/>
              </a:ext>
            </a:extLst>
          </p:cNvPr>
          <p:cNvGrpSpPr/>
          <p:nvPr/>
        </p:nvGrpSpPr>
        <p:grpSpPr>
          <a:xfrm rot="5400000">
            <a:off x="10730193" y="5505728"/>
            <a:ext cx="221226" cy="2483319"/>
            <a:chOff x="0" y="0"/>
            <a:chExt cx="152400" cy="1710731"/>
          </a:xfrm>
        </p:grpSpPr>
        <p:sp>
          <p:nvSpPr>
            <p:cNvPr id="12" name="Freeform 17">
              <a:extLst>
                <a:ext uri="{FF2B5EF4-FFF2-40B4-BE49-F238E27FC236}">
                  <a16:creationId xmlns:a16="http://schemas.microsoft.com/office/drawing/2014/main" id="{A623DFCB-E993-CF9A-7CE0-18DE7B80C8BE}"/>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13" name="Group 14">
            <a:extLst>
              <a:ext uri="{FF2B5EF4-FFF2-40B4-BE49-F238E27FC236}">
                <a16:creationId xmlns:a16="http://schemas.microsoft.com/office/drawing/2014/main" id="{0099A764-9965-BDE2-1958-57CC77CEC070}"/>
              </a:ext>
            </a:extLst>
          </p:cNvPr>
          <p:cNvGrpSpPr/>
          <p:nvPr/>
        </p:nvGrpSpPr>
        <p:grpSpPr>
          <a:xfrm>
            <a:off x="11971853" y="4374681"/>
            <a:ext cx="221226" cy="2483319"/>
            <a:chOff x="0" y="0"/>
            <a:chExt cx="152400" cy="1710731"/>
          </a:xfrm>
        </p:grpSpPr>
        <p:sp>
          <p:nvSpPr>
            <p:cNvPr id="14" name="Freeform 15">
              <a:extLst>
                <a:ext uri="{FF2B5EF4-FFF2-40B4-BE49-F238E27FC236}">
                  <a16:creationId xmlns:a16="http://schemas.microsoft.com/office/drawing/2014/main" id="{21E9F17F-56F2-AC1C-D561-8156AB91A9E7}"/>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pic>
        <p:nvPicPr>
          <p:cNvPr id="18" name="Picture 17" descr="A group of icons with text">
            <a:extLst>
              <a:ext uri="{FF2B5EF4-FFF2-40B4-BE49-F238E27FC236}">
                <a16:creationId xmlns:a16="http://schemas.microsoft.com/office/drawing/2014/main" id="{E876846A-4E2B-C4FF-083D-F59C67003C3E}"/>
              </a:ext>
            </a:extLst>
          </p:cNvPr>
          <p:cNvPicPr>
            <a:picLocks noChangeAspect="1"/>
          </p:cNvPicPr>
          <p:nvPr/>
        </p:nvPicPr>
        <p:blipFill>
          <a:blip r:embed="rId4"/>
          <a:stretch>
            <a:fillRect/>
          </a:stretch>
        </p:blipFill>
        <p:spPr>
          <a:xfrm>
            <a:off x="737117" y="4599515"/>
            <a:ext cx="7845567" cy="1869994"/>
          </a:xfrm>
          <a:prstGeom prst="rect">
            <a:avLst/>
          </a:prstGeom>
        </p:spPr>
      </p:pic>
      <p:pic>
        <p:nvPicPr>
          <p:cNvPr id="20" name="Picture 19" descr="A blue circle with a white hand shaking">
            <a:extLst>
              <a:ext uri="{FF2B5EF4-FFF2-40B4-BE49-F238E27FC236}">
                <a16:creationId xmlns:a16="http://schemas.microsoft.com/office/drawing/2014/main" id="{41547CC5-E13A-F565-3A15-AD814FE07E77}"/>
              </a:ext>
            </a:extLst>
          </p:cNvPr>
          <p:cNvPicPr>
            <a:picLocks noChangeAspect="1"/>
          </p:cNvPicPr>
          <p:nvPr/>
        </p:nvPicPr>
        <p:blipFill>
          <a:blip r:embed="rId5"/>
          <a:stretch>
            <a:fillRect/>
          </a:stretch>
        </p:blipFill>
        <p:spPr>
          <a:xfrm>
            <a:off x="9780104" y="2446520"/>
            <a:ext cx="1380974" cy="1475715"/>
          </a:xfrm>
          <a:prstGeom prst="rect">
            <a:avLst/>
          </a:prstGeom>
        </p:spPr>
      </p:pic>
    </p:spTree>
    <p:extLst>
      <p:ext uri="{BB962C8B-B14F-4D97-AF65-F5344CB8AC3E}">
        <p14:creationId xmlns:p14="http://schemas.microsoft.com/office/powerpoint/2010/main" val="200735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49569"/>
          </a:xfrm>
        </p:spPr>
        <p:txBody>
          <a:bodyPr/>
          <a:lstStyle/>
          <a:p>
            <a:r>
              <a:rPr lang="en-GB" b="1" dirty="0">
                <a:solidFill>
                  <a:srgbClr val="003479"/>
                </a:solidFill>
              </a:rPr>
              <a:t>Checking stage (prior to assessment)</a:t>
            </a:r>
          </a:p>
        </p:txBody>
      </p:sp>
      <p:grpSp>
        <p:nvGrpSpPr>
          <p:cNvPr id="4" name="Group 4">
            <a:extLst>
              <a:ext uri="{FF2B5EF4-FFF2-40B4-BE49-F238E27FC236}">
                <a16:creationId xmlns:a16="http://schemas.microsoft.com/office/drawing/2014/main" id="{3D0C682E-1156-9466-DDD0-242A62485E85}"/>
              </a:ext>
            </a:extLst>
          </p:cNvPr>
          <p:cNvGrpSpPr/>
          <p:nvPr/>
        </p:nvGrpSpPr>
        <p:grpSpPr>
          <a:xfrm>
            <a:off x="9704717" y="78673"/>
            <a:ext cx="2377749" cy="1120399"/>
            <a:chOff x="0" y="0"/>
            <a:chExt cx="1333326" cy="701884"/>
          </a:xfrm>
        </p:grpSpPr>
        <p:sp>
          <p:nvSpPr>
            <p:cNvPr id="5" name="Freeform 5">
              <a:extLst>
                <a:ext uri="{FF2B5EF4-FFF2-40B4-BE49-F238E27FC236}">
                  <a16:creationId xmlns:a16="http://schemas.microsoft.com/office/drawing/2014/main" id="{8DE52C52-872B-64BC-D561-5EF6B86EA801}"/>
                </a:ext>
              </a:extLst>
            </p:cNvPr>
            <p:cNvSpPr/>
            <p:nvPr/>
          </p:nvSpPr>
          <p:spPr>
            <a:xfrm>
              <a:off x="0" y="0"/>
              <a:ext cx="1333326" cy="701884"/>
            </a:xfrm>
            <a:custGeom>
              <a:avLst/>
              <a:gdLst/>
              <a:ahLst/>
              <a:cxnLst/>
              <a:rect l="l" t="t" r="r" b="b"/>
              <a:pathLst>
                <a:path w="1333326" h="701884">
                  <a:moveTo>
                    <a:pt x="0" y="0"/>
                  </a:moveTo>
                  <a:lnTo>
                    <a:pt x="1333326" y="0"/>
                  </a:lnTo>
                  <a:lnTo>
                    <a:pt x="1333326" y="701884"/>
                  </a:lnTo>
                  <a:lnTo>
                    <a:pt x="0" y="701884"/>
                  </a:lnTo>
                  <a:close/>
                </a:path>
              </a:pathLst>
            </a:custGeom>
            <a:solidFill>
              <a:srgbClr val="003479">
                <a:alpha val="74902"/>
              </a:srgbClr>
            </a:solidFill>
          </p:spPr>
          <p:txBody>
            <a:bodyPr/>
            <a:lstStyle/>
            <a:p>
              <a:endParaRPr lang="en-GB"/>
            </a:p>
          </p:txBody>
        </p:sp>
      </p:grpSp>
      <p:sp>
        <p:nvSpPr>
          <p:cNvPr id="6" name="Freeform 8">
            <a:extLst>
              <a:ext uri="{FF2B5EF4-FFF2-40B4-BE49-F238E27FC236}">
                <a16:creationId xmlns:a16="http://schemas.microsoft.com/office/drawing/2014/main" id="{C2A39B26-19DB-57EB-33B0-D1A73C388E36}"/>
              </a:ext>
            </a:extLst>
          </p:cNvPr>
          <p:cNvSpPr/>
          <p:nvPr/>
        </p:nvSpPr>
        <p:spPr>
          <a:xfrm>
            <a:off x="9885871" y="315856"/>
            <a:ext cx="2032199" cy="732296"/>
          </a:xfrm>
          <a:custGeom>
            <a:avLst/>
            <a:gdLst/>
            <a:ahLst/>
            <a:cxnLst/>
            <a:rect l="l" t="t" r="r" b="b"/>
            <a:pathLst>
              <a:path w="5016940" h="1535280">
                <a:moveTo>
                  <a:pt x="0" y="0"/>
                </a:moveTo>
                <a:lnTo>
                  <a:pt x="5016940" y="0"/>
                </a:lnTo>
                <a:lnTo>
                  <a:pt x="5016940" y="1535280"/>
                </a:lnTo>
                <a:lnTo>
                  <a:pt x="0" y="1535280"/>
                </a:lnTo>
                <a:lnTo>
                  <a:pt x="0" y="0"/>
                </a:lnTo>
                <a:close/>
              </a:path>
            </a:pathLst>
          </a:custGeom>
          <a:blipFill>
            <a:blip r:embed="rId3"/>
            <a:stretch>
              <a:fillRect/>
            </a:stretch>
          </a:blipFill>
        </p:spPr>
        <p:txBody>
          <a:bodyPr/>
          <a:lstStyle/>
          <a:p>
            <a:endParaRPr lang="en-GB"/>
          </a:p>
        </p:txBody>
      </p:sp>
      <p:grpSp>
        <p:nvGrpSpPr>
          <p:cNvPr id="11" name="Group 3">
            <a:extLst>
              <a:ext uri="{FF2B5EF4-FFF2-40B4-BE49-F238E27FC236}">
                <a16:creationId xmlns:a16="http://schemas.microsoft.com/office/drawing/2014/main" id="{4B840575-1E19-29E2-46B2-CDF17C8C28BE}"/>
              </a:ext>
            </a:extLst>
          </p:cNvPr>
          <p:cNvGrpSpPr/>
          <p:nvPr/>
        </p:nvGrpSpPr>
        <p:grpSpPr>
          <a:xfrm>
            <a:off x="767751" y="1559170"/>
            <a:ext cx="10092906" cy="4384430"/>
            <a:chOff x="114393" y="145632"/>
            <a:chExt cx="3852761" cy="897985"/>
          </a:xfrm>
        </p:grpSpPr>
        <p:sp>
          <p:nvSpPr>
            <p:cNvPr id="12" name="Freeform 4">
              <a:extLst>
                <a:ext uri="{FF2B5EF4-FFF2-40B4-BE49-F238E27FC236}">
                  <a16:creationId xmlns:a16="http://schemas.microsoft.com/office/drawing/2014/main" id="{4EAD3EEE-A457-9BDB-27A2-0F6166634A10}"/>
                </a:ext>
              </a:extLst>
            </p:cNvPr>
            <p:cNvSpPr/>
            <p:nvPr/>
          </p:nvSpPr>
          <p:spPr>
            <a:xfrm>
              <a:off x="114393" y="145632"/>
              <a:ext cx="3852761" cy="897985"/>
            </a:xfrm>
            <a:custGeom>
              <a:avLst/>
              <a:gdLst/>
              <a:ahLst/>
              <a:cxnLst/>
              <a:rect l="l" t="t" r="r" b="b"/>
              <a:pathLst>
                <a:path w="3852761" h="897985">
                  <a:moveTo>
                    <a:pt x="0" y="0"/>
                  </a:moveTo>
                  <a:lnTo>
                    <a:pt x="3852761" y="0"/>
                  </a:lnTo>
                  <a:lnTo>
                    <a:pt x="3852761" y="897985"/>
                  </a:lnTo>
                  <a:lnTo>
                    <a:pt x="0" y="897985"/>
                  </a:lnTo>
                  <a:close/>
                </a:path>
              </a:pathLst>
            </a:custGeom>
            <a:solidFill>
              <a:srgbClr val="003479">
                <a:alpha val="74902"/>
              </a:srgbClr>
            </a:solidFill>
          </p:spPr>
          <p:txBody>
            <a:bodyPr/>
            <a:lstStyle/>
            <a:p>
              <a:endParaRPr lang="en-GB" dirty="0"/>
            </a:p>
          </p:txBody>
        </p:sp>
      </p:grpSp>
      <p:sp>
        <p:nvSpPr>
          <p:cNvPr id="15" name="Content Placeholder 2"/>
          <p:cNvSpPr>
            <a:spLocks noGrp="1"/>
          </p:cNvSpPr>
          <p:nvPr>
            <p:ph idx="1"/>
          </p:nvPr>
        </p:nvSpPr>
        <p:spPr>
          <a:xfrm>
            <a:off x="1043795" y="1768415"/>
            <a:ext cx="9445925" cy="4175185"/>
          </a:xfrm>
        </p:spPr>
        <p:txBody>
          <a:bodyPr>
            <a:normAutofit/>
          </a:bodyPr>
          <a:lstStyle/>
          <a:p>
            <a:pPr lvl="0">
              <a:lnSpc>
                <a:spcPct val="110000"/>
              </a:lnSpc>
              <a:buClr>
                <a:schemeClr val="bg1"/>
              </a:buClr>
            </a:pPr>
            <a:r>
              <a:rPr lang="en-GB" dirty="0">
                <a:solidFill>
                  <a:schemeClr val="bg1"/>
                </a:solidFill>
              </a:rPr>
              <a:t>Is the organisation legally able to operate in Northern Ireland?</a:t>
            </a:r>
          </a:p>
          <a:p>
            <a:pPr lvl="0">
              <a:lnSpc>
                <a:spcPct val="110000"/>
              </a:lnSpc>
              <a:buClr>
                <a:schemeClr val="bg1"/>
              </a:buClr>
            </a:pPr>
            <a:r>
              <a:rPr lang="en-GB" dirty="0">
                <a:solidFill>
                  <a:schemeClr val="bg1"/>
                </a:solidFill>
              </a:rPr>
              <a:t>Is the organisation financially viable?</a:t>
            </a:r>
          </a:p>
          <a:p>
            <a:pPr lvl="0">
              <a:lnSpc>
                <a:spcPct val="110000"/>
              </a:lnSpc>
              <a:buClr>
                <a:schemeClr val="bg1"/>
              </a:buClr>
            </a:pPr>
            <a:r>
              <a:rPr lang="en-GB" dirty="0">
                <a:solidFill>
                  <a:schemeClr val="bg1"/>
                </a:solidFill>
              </a:rPr>
              <a:t>Is there clear demonstration that robust financial and reporting systems are in place?</a:t>
            </a:r>
          </a:p>
          <a:p>
            <a:pPr lvl="0">
              <a:lnSpc>
                <a:spcPct val="110000"/>
              </a:lnSpc>
              <a:buClr>
                <a:schemeClr val="bg1"/>
              </a:buClr>
            </a:pPr>
            <a:r>
              <a:rPr lang="en-GB" dirty="0">
                <a:solidFill>
                  <a:schemeClr val="bg1"/>
                </a:solidFill>
              </a:rPr>
              <a:t>Is there an adequate Community Relations/ Good Relations or Equality Policy in operation?</a:t>
            </a:r>
          </a:p>
          <a:p>
            <a:pPr lvl="0">
              <a:lnSpc>
                <a:spcPct val="110000"/>
              </a:lnSpc>
              <a:buClr>
                <a:schemeClr val="bg1"/>
              </a:buClr>
            </a:pPr>
            <a:r>
              <a:rPr lang="en-GB" dirty="0">
                <a:solidFill>
                  <a:schemeClr val="bg1"/>
                </a:solidFill>
              </a:rPr>
              <a:t>Has the applicant completed the form fully and provided all correct documentation as required in the Additional Information and Declaration section of the application?</a:t>
            </a:r>
          </a:p>
          <a:p>
            <a:pPr lvl="0">
              <a:lnSpc>
                <a:spcPct val="110000"/>
              </a:lnSpc>
              <a:buClr>
                <a:schemeClr val="bg1"/>
              </a:buClr>
            </a:pPr>
            <a:r>
              <a:rPr lang="en-GB" dirty="0">
                <a:solidFill>
                  <a:schemeClr val="bg1"/>
                </a:solidFill>
              </a:rPr>
              <a:t>Does the work described in the applicants work plan meet the specific remit of this funding Programme</a:t>
            </a:r>
          </a:p>
          <a:p>
            <a:pPr lvl="0">
              <a:lnSpc>
                <a:spcPct val="110000"/>
              </a:lnSpc>
              <a:buClr>
                <a:schemeClr val="bg1"/>
              </a:buClr>
            </a:pPr>
            <a:r>
              <a:rPr lang="en-GB" dirty="0">
                <a:solidFill>
                  <a:schemeClr val="bg1"/>
                </a:solidFill>
              </a:rPr>
              <a:t>Are the proposed beneficiaries all Northern Ireland based?</a:t>
            </a:r>
          </a:p>
        </p:txBody>
      </p:sp>
      <p:grpSp>
        <p:nvGrpSpPr>
          <p:cNvPr id="16" name="Group 16">
            <a:extLst>
              <a:ext uri="{FF2B5EF4-FFF2-40B4-BE49-F238E27FC236}">
                <a16:creationId xmlns:a16="http://schemas.microsoft.com/office/drawing/2014/main" id="{ABC7E19B-65C4-E028-79FB-909D4EE8935C}"/>
              </a:ext>
            </a:extLst>
          </p:cNvPr>
          <p:cNvGrpSpPr/>
          <p:nvPr/>
        </p:nvGrpSpPr>
        <p:grpSpPr>
          <a:xfrm rot="5400000">
            <a:off x="10730193" y="5505728"/>
            <a:ext cx="221226" cy="2483319"/>
            <a:chOff x="0" y="0"/>
            <a:chExt cx="152400" cy="1710731"/>
          </a:xfrm>
        </p:grpSpPr>
        <p:sp>
          <p:nvSpPr>
            <p:cNvPr id="17" name="Freeform 17">
              <a:extLst>
                <a:ext uri="{FF2B5EF4-FFF2-40B4-BE49-F238E27FC236}">
                  <a16:creationId xmlns:a16="http://schemas.microsoft.com/office/drawing/2014/main" id="{50685C33-B21D-5AA6-5159-02763D29BEF2}"/>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18" name="Group 14">
            <a:extLst>
              <a:ext uri="{FF2B5EF4-FFF2-40B4-BE49-F238E27FC236}">
                <a16:creationId xmlns:a16="http://schemas.microsoft.com/office/drawing/2014/main" id="{9449AE11-B892-021E-DFB4-1625754FD8EC}"/>
              </a:ext>
            </a:extLst>
          </p:cNvPr>
          <p:cNvGrpSpPr/>
          <p:nvPr/>
        </p:nvGrpSpPr>
        <p:grpSpPr>
          <a:xfrm>
            <a:off x="11971853" y="4374681"/>
            <a:ext cx="221226" cy="2483319"/>
            <a:chOff x="0" y="0"/>
            <a:chExt cx="152400" cy="1710731"/>
          </a:xfrm>
        </p:grpSpPr>
        <p:sp>
          <p:nvSpPr>
            <p:cNvPr id="19" name="Freeform 15">
              <a:extLst>
                <a:ext uri="{FF2B5EF4-FFF2-40B4-BE49-F238E27FC236}">
                  <a16:creationId xmlns:a16="http://schemas.microsoft.com/office/drawing/2014/main" id="{EC4248D5-84FE-1F34-5DF5-06B7F162DBF3}"/>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spTree>
    <p:extLst>
      <p:ext uri="{BB962C8B-B14F-4D97-AF65-F5344CB8AC3E}">
        <p14:creationId xmlns:p14="http://schemas.microsoft.com/office/powerpoint/2010/main" val="106204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7355"/>
          </a:xfrm>
        </p:spPr>
        <p:txBody>
          <a:bodyPr/>
          <a:lstStyle/>
          <a:p>
            <a:r>
              <a:rPr lang="en-GB" b="1" dirty="0">
                <a:solidFill>
                  <a:srgbClr val="003479"/>
                </a:solidFill>
              </a:rPr>
              <a:t>What We Fund</a:t>
            </a:r>
          </a:p>
        </p:txBody>
      </p:sp>
      <p:sp>
        <p:nvSpPr>
          <p:cNvPr id="3" name="Content Placeholder 2"/>
          <p:cNvSpPr>
            <a:spLocks noGrp="1"/>
          </p:cNvSpPr>
          <p:nvPr>
            <p:ph idx="1"/>
          </p:nvPr>
        </p:nvSpPr>
        <p:spPr>
          <a:xfrm>
            <a:off x="677334" y="1390261"/>
            <a:ext cx="9924274" cy="5187821"/>
          </a:xfrm>
        </p:spPr>
        <p:txBody>
          <a:bodyPr>
            <a:noAutofit/>
          </a:bodyPr>
          <a:lstStyle/>
          <a:p>
            <a:pPr marL="0" indent="0">
              <a:lnSpc>
                <a:spcPct val="115000"/>
              </a:lnSpc>
              <a:buNone/>
            </a:pPr>
            <a:r>
              <a:rPr lang="en-GB" sz="1700" b="1" dirty="0">
                <a:solidFill>
                  <a:srgbClr val="003479"/>
                </a:solidFill>
                <a:latin typeface="Trebuchet MS" panose="020B0603020202020204" pitchFamily="34" charset="0"/>
                <a:ea typeface="Calibri" panose="020F0502020204030204" pitchFamily="34" charset="0"/>
                <a:cs typeface="Times New Roman" panose="02020603050405020304" pitchFamily="18" charset="0"/>
              </a:rPr>
              <a:t>Salary Costs</a:t>
            </a:r>
          </a:p>
          <a:p>
            <a:pPr>
              <a:lnSpc>
                <a:spcPct val="115000"/>
              </a:lnSpc>
              <a:buClr>
                <a:srgbClr val="003479"/>
              </a:buClr>
            </a:pPr>
            <a:r>
              <a:rPr lang="en-GB" sz="1700" dirty="0">
                <a:latin typeface="+mj-lt"/>
                <a:ea typeface="Calibri" panose="020F0502020204030204" pitchFamily="34" charset="0"/>
              </a:rPr>
              <a:t>For those posts that are directly described in the work plan and should primarily deliver community relations related activity.</a:t>
            </a:r>
            <a:endParaRPr lang="en-GB" sz="1700" dirty="0">
              <a:solidFill>
                <a:schemeClr val="accent1">
                  <a:lumMod val="75000"/>
                </a:schemeClr>
              </a:solidFill>
              <a:latin typeface="+mj-lt"/>
              <a:ea typeface="Calibri" panose="020F0502020204030204" pitchFamily="34" charset="0"/>
              <a:cs typeface="Times New Roman" panose="02020603050405020304" pitchFamily="18" charset="0"/>
            </a:endParaRPr>
          </a:p>
          <a:p>
            <a:pPr>
              <a:lnSpc>
                <a:spcPct val="115000"/>
              </a:lnSpc>
              <a:buClr>
                <a:srgbClr val="003479"/>
              </a:buClr>
            </a:pPr>
            <a:r>
              <a:rPr lang="en-GB" sz="1700" dirty="0">
                <a:latin typeface="+mj-lt"/>
                <a:ea typeface="Calibri" panose="020F0502020204030204" pitchFamily="34" charset="0"/>
              </a:rPr>
              <a:t>This Programme will only provide </a:t>
            </a:r>
            <a:r>
              <a:rPr lang="en-GB" sz="1700" b="1" dirty="0">
                <a:latin typeface="+mj-lt"/>
                <a:ea typeface="Calibri" panose="020F0502020204030204" pitchFamily="34" charset="0"/>
              </a:rPr>
              <a:t>up to a maximum of 90% of salary costs</a:t>
            </a:r>
            <a:r>
              <a:rPr lang="en-GB" sz="1700" dirty="0">
                <a:latin typeface="+mj-lt"/>
                <a:ea typeface="Calibri" panose="020F0502020204030204" pitchFamily="34" charset="0"/>
              </a:rPr>
              <a:t>. </a:t>
            </a:r>
            <a:endParaRPr lang="en-GB" sz="1700" dirty="0">
              <a:solidFill>
                <a:schemeClr val="accent1">
                  <a:lumMod val="75000"/>
                </a:schemeClr>
              </a:solidFill>
              <a:latin typeface="+mj-lt"/>
              <a:ea typeface="Calibri" panose="020F0502020204030204" pitchFamily="34" charset="0"/>
              <a:cs typeface="Times New Roman" panose="02020603050405020304" pitchFamily="18" charset="0"/>
            </a:endParaRPr>
          </a:p>
          <a:p>
            <a:pPr marL="0" indent="0">
              <a:lnSpc>
                <a:spcPct val="115000"/>
              </a:lnSpc>
              <a:buNone/>
            </a:pPr>
            <a:endParaRPr lang="en-GB" sz="1000" dirty="0">
              <a:solidFill>
                <a:schemeClr val="accent1">
                  <a:lumMod val="75000"/>
                </a:schemeClr>
              </a:solidFill>
              <a:latin typeface="+mj-lt"/>
              <a:ea typeface="Calibri" panose="020F0502020204030204" pitchFamily="34" charset="0"/>
              <a:cs typeface="Times New Roman" panose="02020603050405020304" pitchFamily="18" charset="0"/>
            </a:endParaRPr>
          </a:p>
          <a:p>
            <a:pPr marL="0" indent="0">
              <a:lnSpc>
                <a:spcPct val="115000"/>
              </a:lnSpc>
              <a:buNone/>
            </a:pPr>
            <a:r>
              <a:rPr lang="en-GB" sz="1700" b="1" dirty="0">
                <a:solidFill>
                  <a:srgbClr val="003479"/>
                </a:solidFill>
                <a:latin typeface="+mj-lt"/>
                <a:ea typeface="Calibri" panose="020F0502020204030204" pitchFamily="34" charset="0"/>
                <a:cs typeface="Times New Roman" panose="02020603050405020304" pitchFamily="18" charset="0"/>
              </a:rPr>
              <a:t>Associated Organisational Running Costs</a:t>
            </a:r>
          </a:p>
          <a:p>
            <a:pPr algn="just">
              <a:buClr>
                <a:srgbClr val="003479"/>
              </a:buClr>
            </a:pPr>
            <a:r>
              <a:rPr lang="en-US" sz="1700" dirty="0">
                <a:latin typeface="+mj-lt"/>
                <a:ea typeface="Times New Roman" panose="02020603050405020304" pitchFamily="18" charset="0"/>
                <a:cs typeface="Times New Roman" panose="02020603050405020304" pitchFamily="18" charset="0"/>
              </a:rPr>
              <a:t>Mileage associated with the salaried post requested (up to a maximum of 0.45p per mile)</a:t>
            </a:r>
            <a:endParaRPr lang="en-GB" sz="1700" dirty="0">
              <a:latin typeface="+mj-lt"/>
              <a:ea typeface="Times New Roman" panose="02020603050405020304" pitchFamily="18" charset="0"/>
              <a:cs typeface="Times New Roman" panose="02020603050405020304" pitchFamily="18" charset="0"/>
            </a:endParaRPr>
          </a:p>
          <a:p>
            <a:pPr algn="just">
              <a:buClr>
                <a:srgbClr val="003479"/>
              </a:buClr>
            </a:pPr>
            <a:r>
              <a:rPr lang="en-US" sz="1700" dirty="0">
                <a:latin typeface="+mj-lt"/>
                <a:ea typeface="Times New Roman" panose="02020603050405020304" pitchFamily="18" charset="0"/>
                <a:cs typeface="Times New Roman" panose="02020603050405020304" pitchFamily="18" charset="0"/>
              </a:rPr>
              <a:t>Rent</a:t>
            </a:r>
            <a:endParaRPr lang="en-GB" sz="1700" dirty="0">
              <a:latin typeface="+mj-lt"/>
              <a:ea typeface="Times New Roman" panose="02020603050405020304" pitchFamily="18" charset="0"/>
              <a:cs typeface="Times New Roman" panose="02020603050405020304" pitchFamily="18" charset="0"/>
            </a:endParaRPr>
          </a:p>
          <a:p>
            <a:pPr algn="just">
              <a:buClr>
                <a:srgbClr val="003479"/>
              </a:buClr>
            </a:pPr>
            <a:r>
              <a:rPr lang="en-US" sz="1700" dirty="0">
                <a:latin typeface="+mj-lt"/>
                <a:ea typeface="Times New Roman" panose="02020603050405020304" pitchFamily="18" charset="0"/>
                <a:cs typeface="Times New Roman" panose="02020603050405020304" pitchFamily="18" charset="0"/>
              </a:rPr>
              <a:t>Heat and Light</a:t>
            </a:r>
            <a:endParaRPr lang="en-GB" sz="1700" dirty="0">
              <a:latin typeface="+mj-lt"/>
              <a:ea typeface="Times New Roman" panose="02020603050405020304" pitchFamily="18" charset="0"/>
              <a:cs typeface="Times New Roman" panose="02020603050405020304" pitchFamily="18" charset="0"/>
            </a:endParaRPr>
          </a:p>
          <a:p>
            <a:pPr algn="just">
              <a:buClr>
                <a:srgbClr val="003479"/>
              </a:buClr>
            </a:pPr>
            <a:r>
              <a:rPr lang="en-US" sz="1700" dirty="0">
                <a:latin typeface="+mj-lt"/>
                <a:ea typeface="Times New Roman" panose="02020603050405020304" pitchFamily="18" charset="0"/>
                <a:cs typeface="Times New Roman" panose="02020603050405020304" pitchFamily="18" charset="0"/>
              </a:rPr>
              <a:t>Telephone/Internet (landline costs only)</a:t>
            </a:r>
            <a:endParaRPr lang="en-GB" sz="1700" dirty="0">
              <a:latin typeface="+mj-lt"/>
              <a:ea typeface="Times New Roman" panose="02020603050405020304" pitchFamily="18" charset="0"/>
              <a:cs typeface="Times New Roman" panose="02020603050405020304" pitchFamily="18" charset="0"/>
            </a:endParaRPr>
          </a:p>
          <a:p>
            <a:pPr algn="just">
              <a:buClr>
                <a:srgbClr val="003479"/>
              </a:buClr>
            </a:pPr>
            <a:r>
              <a:rPr lang="en-US" sz="1700" dirty="0">
                <a:latin typeface="+mj-lt"/>
                <a:ea typeface="Times New Roman" panose="02020603050405020304" pitchFamily="18" charset="0"/>
                <a:cs typeface="Times New Roman" panose="02020603050405020304" pitchFamily="18" charset="0"/>
              </a:rPr>
              <a:t>Insurance</a:t>
            </a:r>
            <a:endParaRPr lang="en-GB" sz="1700" dirty="0">
              <a:latin typeface="+mj-lt"/>
              <a:ea typeface="Times New Roman" panose="02020603050405020304" pitchFamily="18" charset="0"/>
              <a:cs typeface="Times New Roman" panose="02020603050405020304" pitchFamily="18" charset="0"/>
            </a:endParaRPr>
          </a:p>
          <a:p>
            <a:pPr algn="just">
              <a:spcAft>
                <a:spcPts val="1000"/>
              </a:spcAft>
              <a:buClr>
                <a:srgbClr val="003479"/>
              </a:buClr>
            </a:pPr>
            <a:r>
              <a:rPr lang="en-US" sz="1700" dirty="0">
                <a:latin typeface="+mj-lt"/>
                <a:ea typeface="Times New Roman" panose="02020603050405020304" pitchFamily="18" charset="0"/>
                <a:cs typeface="Times New Roman" panose="02020603050405020304" pitchFamily="18" charset="0"/>
              </a:rPr>
              <a:t>Audit</a:t>
            </a:r>
            <a:endParaRPr lang="en-GB" sz="1700" dirty="0">
              <a:latin typeface="+mj-lt"/>
              <a:ea typeface="Calibri" panose="020F0502020204030204" pitchFamily="34" charset="0"/>
              <a:cs typeface="Times New Roman" panose="02020603050405020304" pitchFamily="18" charset="0"/>
            </a:endParaRPr>
          </a:p>
          <a:p>
            <a:pPr marL="0" indent="0">
              <a:lnSpc>
                <a:spcPct val="115000"/>
              </a:lnSpc>
              <a:buNone/>
            </a:pPr>
            <a:r>
              <a:rPr lang="en-GB" sz="1900" b="1" dirty="0">
                <a:solidFill>
                  <a:schemeClr val="bg1"/>
                </a:solidFill>
                <a:highlight>
                  <a:srgbClr val="003479"/>
                </a:highlight>
                <a:latin typeface="+mj-lt"/>
                <a:ea typeface="Calibri" panose="020F0502020204030204" pitchFamily="34" charset="0"/>
                <a:cs typeface="Times New Roman" panose="02020603050405020304" pitchFamily="18" charset="0"/>
              </a:rPr>
              <a:t>Please note the total running costs cannot exceed 25% of the total grant requested.</a:t>
            </a:r>
          </a:p>
          <a:p>
            <a:pPr marL="0" indent="0">
              <a:lnSpc>
                <a:spcPct val="115000"/>
              </a:lnSpc>
              <a:buNone/>
            </a:pPr>
            <a:endParaRPr lang="en-GB" sz="1600" dirty="0">
              <a:solidFill>
                <a:schemeClr val="bg1"/>
              </a:solidFill>
              <a:latin typeface="Trebuchet MS" panose="020B0603020202020204" pitchFamily="34" charset="0"/>
            </a:endParaRPr>
          </a:p>
        </p:txBody>
      </p:sp>
      <p:grpSp>
        <p:nvGrpSpPr>
          <p:cNvPr id="4" name="Group 4">
            <a:extLst>
              <a:ext uri="{FF2B5EF4-FFF2-40B4-BE49-F238E27FC236}">
                <a16:creationId xmlns:a16="http://schemas.microsoft.com/office/drawing/2014/main" id="{6CC44C87-5CC9-D423-BB67-AD2FF0709C31}"/>
              </a:ext>
            </a:extLst>
          </p:cNvPr>
          <p:cNvGrpSpPr/>
          <p:nvPr/>
        </p:nvGrpSpPr>
        <p:grpSpPr>
          <a:xfrm>
            <a:off x="9704717" y="78673"/>
            <a:ext cx="2377749" cy="1120399"/>
            <a:chOff x="0" y="0"/>
            <a:chExt cx="1333326" cy="701884"/>
          </a:xfrm>
        </p:grpSpPr>
        <p:sp>
          <p:nvSpPr>
            <p:cNvPr id="5" name="Freeform 5">
              <a:extLst>
                <a:ext uri="{FF2B5EF4-FFF2-40B4-BE49-F238E27FC236}">
                  <a16:creationId xmlns:a16="http://schemas.microsoft.com/office/drawing/2014/main" id="{530A2C8A-BE4B-24DF-25D0-5EE2E536CC06}"/>
                </a:ext>
              </a:extLst>
            </p:cNvPr>
            <p:cNvSpPr/>
            <p:nvPr/>
          </p:nvSpPr>
          <p:spPr>
            <a:xfrm>
              <a:off x="0" y="0"/>
              <a:ext cx="1333326" cy="701884"/>
            </a:xfrm>
            <a:custGeom>
              <a:avLst/>
              <a:gdLst/>
              <a:ahLst/>
              <a:cxnLst/>
              <a:rect l="l" t="t" r="r" b="b"/>
              <a:pathLst>
                <a:path w="1333326" h="701884">
                  <a:moveTo>
                    <a:pt x="0" y="0"/>
                  </a:moveTo>
                  <a:lnTo>
                    <a:pt x="1333326" y="0"/>
                  </a:lnTo>
                  <a:lnTo>
                    <a:pt x="1333326" y="701884"/>
                  </a:lnTo>
                  <a:lnTo>
                    <a:pt x="0" y="701884"/>
                  </a:lnTo>
                  <a:close/>
                </a:path>
              </a:pathLst>
            </a:custGeom>
            <a:solidFill>
              <a:srgbClr val="003479">
                <a:alpha val="74902"/>
              </a:srgbClr>
            </a:solidFill>
          </p:spPr>
          <p:txBody>
            <a:bodyPr/>
            <a:lstStyle/>
            <a:p>
              <a:endParaRPr lang="en-GB"/>
            </a:p>
          </p:txBody>
        </p:sp>
      </p:grpSp>
      <p:sp>
        <p:nvSpPr>
          <p:cNvPr id="6" name="Freeform 8">
            <a:extLst>
              <a:ext uri="{FF2B5EF4-FFF2-40B4-BE49-F238E27FC236}">
                <a16:creationId xmlns:a16="http://schemas.microsoft.com/office/drawing/2014/main" id="{E24F3D12-3E7F-34BF-EE9D-2254C7E25993}"/>
              </a:ext>
            </a:extLst>
          </p:cNvPr>
          <p:cNvSpPr/>
          <p:nvPr/>
        </p:nvSpPr>
        <p:spPr>
          <a:xfrm>
            <a:off x="9885871" y="315856"/>
            <a:ext cx="2032199" cy="732296"/>
          </a:xfrm>
          <a:custGeom>
            <a:avLst/>
            <a:gdLst/>
            <a:ahLst/>
            <a:cxnLst/>
            <a:rect l="l" t="t" r="r" b="b"/>
            <a:pathLst>
              <a:path w="5016940" h="1535280">
                <a:moveTo>
                  <a:pt x="0" y="0"/>
                </a:moveTo>
                <a:lnTo>
                  <a:pt x="5016940" y="0"/>
                </a:lnTo>
                <a:lnTo>
                  <a:pt x="5016940" y="1535280"/>
                </a:lnTo>
                <a:lnTo>
                  <a:pt x="0" y="1535280"/>
                </a:lnTo>
                <a:lnTo>
                  <a:pt x="0" y="0"/>
                </a:lnTo>
                <a:close/>
              </a:path>
            </a:pathLst>
          </a:custGeom>
          <a:blipFill>
            <a:blip r:embed="rId3"/>
            <a:stretch>
              <a:fillRect/>
            </a:stretch>
          </a:blipFill>
        </p:spPr>
        <p:txBody>
          <a:bodyPr/>
          <a:lstStyle/>
          <a:p>
            <a:endParaRPr lang="en-GB"/>
          </a:p>
        </p:txBody>
      </p:sp>
      <p:pic>
        <p:nvPicPr>
          <p:cNvPr id="12" name="Picture 11" descr="A blue circle with a white symbol on it">
            <a:extLst>
              <a:ext uri="{FF2B5EF4-FFF2-40B4-BE49-F238E27FC236}">
                <a16:creationId xmlns:a16="http://schemas.microsoft.com/office/drawing/2014/main" id="{E89AF5A5-D28B-F021-8669-60F2F2A83847}"/>
              </a:ext>
            </a:extLst>
          </p:cNvPr>
          <p:cNvPicPr>
            <a:picLocks noChangeAspect="1"/>
          </p:cNvPicPr>
          <p:nvPr/>
        </p:nvPicPr>
        <p:blipFill>
          <a:blip r:embed="rId4"/>
          <a:stretch>
            <a:fillRect/>
          </a:stretch>
        </p:blipFill>
        <p:spPr>
          <a:xfrm>
            <a:off x="4351615" y="315857"/>
            <a:ext cx="1198160" cy="1198160"/>
          </a:xfrm>
          <a:prstGeom prst="rect">
            <a:avLst/>
          </a:prstGeom>
        </p:spPr>
      </p:pic>
      <p:grpSp>
        <p:nvGrpSpPr>
          <p:cNvPr id="13" name="Group 16">
            <a:extLst>
              <a:ext uri="{FF2B5EF4-FFF2-40B4-BE49-F238E27FC236}">
                <a16:creationId xmlns:a16="http://schemas.microsoft.com/office/drawing/2014/main" id="{4C6C404D-3291-BF38-0F29-08407CB3A21C}"/>
              </a:ext>
            </a:extLst>
          </p:cNvPr>
          <p:cNvGrpSpPr/>
          <p:nvPr/>
        </p:nvGrpSpPr>
        <p:grpSpPr>
          <a:xfrm rot="5400000">
            <a:off x="10730193" y="5505728"/>
            <a:ext cx="221226" cy="2483319"/>
            <a:chOff x="0" y="0"/>
            <a:chExt cx="152400" cy="1710731"/>
          </a:xfrm>
        </p:grpSpPr>
        <p:sp>
          <p:nvSpPr>
            <p:cNvPr id="14" name="Freeform 17">
              <a:extLst>
                <a:ext uri="{FF2B5EF4-FFF2-40B4-BE49-F238E27FC236}">
                  <a16:creationId xmlns:a16="http://schemas.microsoft.com/office/drawing/2014/main" id="{19EE84D0-6110-A2E2-CE84-25CA424AEFD0}"/>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15" name="Group 14">
            <a:extLst>
              <a:ext uri="{FF2B5EF4-FFF2-40B4-BE49-F238E27FC236}">
                <a16:creationId xmlns:a16="http://schemas.microsoft.com/office/drawing/2014/main" id="{8B943D1F-0D5D-B071-15B0-1AAE9DFFB70B}"/>
              </a:ext>
            </a:extLst>
          </p:cNvPr>
          <p:cNvGrpSpPr/>
          <p:nvPr/>
        </p:nvGrpSpPr>
        <p:grpSpPr>
          <a:xfrm>
            <a:off x="11971853" y="4374681"/>
            <a:ext cx="221226" cy="2483319"/>
            <a:chOff x="0" y="0"/>
            <a:chExt cx="152400" cy="1710731"/>
          </a:xfrm>
        </p:grpSpPr>
        <p:sp>
          <p:nvSpPr>
            <p:cNvPr id="16" name="Freeform 15">
              <a:extLst>
                <a:ext uri="{FF2B5EF4-FFF2-40B4-BE49-F238E27FC236}">
                  <a16:creationId xmlns:a16="http://schemas.microsoft.com/office/drawing/2014/main" id="{5CE24D5E-1D69-6047-D144-806C33E19C07}"/>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spTree>
    <p:extLst>
      <p:ext uri="{BB962C8B-B14F-4D97-AF65-F5344CB8AC3E}">
        <p14:creationId xmlns:p14="http://schemas.microsoft.com/office/powerpoint/2010/main" val="259063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7355"/>
          </a:xfrm>
        </p:spPr>
        <p:txBody>
          <a:bodyPr/>
          <a:lstStyle/>
          <a:p>
            <a:r>
              <a:rPr lang="en-GB" b="1" dirty="0">
                <a:solidFill>
                  <a:srgbClr val="003479"/>
                </a:solidFill>
              </a:rPr>
              <a:t>What We Do Not Fund</a:t>
            </a:r>
          </a:p>
        </p:txBody>
      </p:sp>
      <p:sp>
        <p:nvSpPr>
          <p:cNvPr id="3" name="Content Placeholder 2"/>
          <p:cNvSpPr>
            <a:spLocks noGrp="1"/>
          </p:cNvSpPr>
          <p:nvPr>
            <p:ph idx="1"/>
          </p:nvPr>
        </p:nvSpPr>
        <p:spPr>
          <a:xfrm>
            <a:off x="677334" y="1390261"/>
            <a:ext cx="9437050" cy="5187821"/>
          </a:xfrm>
        </p:spPr>
        <p:txBody>
          <a:bodyPr>
            <a:noAutofit/>
          </a:bodyPr>
          <a:lstStyle/>
          <a:p>
            <a:pPr marL="0" indent="0">
              <a:lnSpc>
                <a:spcPct val="115000"/>
              </a:lnSpc>
              <a:buNone/>
            </a:pPr>
            <a:r>
              <a:rPr lang="en-GB" sz="1600" dirty="0">
                <a:latin typeface="Trebuchet MS" panose="020B0603020202020204" pitchFamily="34" charset="0"/>
                <a:ea typeface="Calibri" panose="020F0502020204030204" pitchFamily="34" charset="0"/>
                <a:cs typeface="Times New Roman" panose="02020603050405020304" pitchFamily="18" charset="0"/>
              </a:rPr>
              <a:t>As a guide, but not exclusive to, the following will not be supported:</a:t>
            </a:r>
          </a:p>
          <a:p>
            <a:pPr>
              <a:lnSpc>
                <a:spcPct val="115000"/>
              </a:lnSpc>
              <a:buClr>
                <a:srgbClr val="003479"/>
              </a:buClr>
            </a:pPr>
            <a:r>
              <a:rPr lang="en-GB" sz="1600" dirty="0">
                <a:latin typeface="Trebuchet MS" panose="020B0603020202020204" pitchFamily="34" charset="0"/>
                <a:ea typeface="Calibri" panose="020F0502020204030204" pitchFamily="34" charset="0"/>
                <a:cs typeface="Times New Roman" panose="02020603050405020304" pitchFamily="18" charset="0"/>
              </a:rPr>
              <a:t>Work which falls within the remit and responsibility of other funders including but not exclusive to:</a:t>
            </a:r>
          </a:p>
          <a:p>
            <a:pPr lvl="2">
              <a:lnSpc>
                <a:spcPct val="115000"/>
              </a:lnSpc>
              <a:buClr>
                <a:srgbClr val="003479"/>
              </a:buClr>
              <a:buFont typeface="Wingdings" panose="05000000000000000000" pitchFamily="2" charset="2"/>
              <a:buChar char="§"/>
            </a:pPr>
            <a:r>
              <a:rPr lang="en-GB" sz="1600" dirty="0">
                <a:latin typeface="Trebuchet MS" panose="020B0603020202020204" pitchFamily="34" charset="0"/>
                <a:ea typeface="Calibri" panose="020F0502020204030204" pitchFamily="34" charset="0"/>
                <a:cs typeface="Times New Roman" panose="02020603050405020304" pitchFamily="18" charset="0"/>
              </a:rPr>
              <a:t>work with minority ethnic or minority faith communities (TEO Minority Ethnic Development Fund); or</a:t>
            </a:r>
          </a:p>
          <a:p>
            <a:pPr lvl="2">
              <a:lnSpc>
                <a:spcPct val="115000"/>
              </a:lnSpc>
              <a:buClr>
                <a:srgbClr val="003479"/>
              </a:buClr>
              <a:buFont typeface="Wingdings" panose="05000000000000000000" pitchFamily="2" charset="2"/>
              <a:buChar char="§"/>
            </a:pPr>
            <a:r>
              <a:rPr lang="en-GB" sz="1600" dirty="0">
                <a:latin typeface="Trebuchet MS" panose="020B0603020202020204" pitchFamily="34" charset="0"/>
                <a:ea typeface="Calibri" panose="020F0502020204030204" pitchFamily="34" charset="0"/>
                <a:cs typeface="Times New Roman" panose="02020603050405020304" pitchFamily="18" charset="0"/>
              </a:rPr>
              <a:t>work with victims and survivors (Victims and Survivors Service)</a:t>
            </a:r>
          </a:p>
          <a:p>
            <a:pPr marL="228600">
              <a:lnSpc>
                <a:spcPct val="115000"/>
              </a:lnSpc>
              <a:buClr>
                <a:srgbClr val="003479"/>
              </a:buClr>
            </a:pPr>
            <a:r>
              <a:rPr lang="en-GB" sz="1600" dirty="0">
                <a:latin typeface="Trebuchet MS" panose="020B0603020202020204" pitchFamily="34" charset="0"/>
                <a:ea typeface="Calibri" panose="020F0502020204030204" pitchFamily="34" charset="0"/>
                <a:cs typeface="Times New Roman" panose="02020603050405020304" pitchFamily="18" charset="0"/>
              </a:rPr>
              <a:t>Proposals submitted by individuals</a:t>
            </a:r>
          </a:p>
          <a:p>
            <a:pPr marL="228600">
              <a:lnSpc>
                <a:spcPct val="115000"/>
              </a:lnSpc>
              <a:buClr>
                <a:srgbClr val="003479"/>
              </a:buClr>
            </a:pPr>
            <a:r>
              <a:rPr lang="en-GB" sz="1600" dirty="0">
                <a:latin typeface="Trebuchet MS" panose="020B0603020202020204" pitchFamily="34" charset="0"/>
                <a:ea typeface="Calibri" panose="020F0502020204030204" pitchFamily="34" charset="0"/>
                <a:cs typeface="Times New Roman" panose="02020603050405020304" pitchFamily="18" charset="0"/>
              </a:rPr>
              <a:t>Work outside of Northern Ireland</a:t>
            </a:r>
          </a:p>
          <a:p>
            <a:pPr>
              <a:lnSpc>
                <a:spcPct val="115000"/>
              </a:lnSpc>
              <a:buClr>
                <a:srgbClr val="003479"/>
              </a:buClr>
            </a:pPr>
            <a:r>
              <a:rPr lang="en-GB" sz="1600" dirty="0">
                <a:latin typeface="Trebuchet MS" panose="020B0603020202020204" pitchFamily="34" charset="0"/>
                <a:ea typeface="Calibri" panose="020F0502020204030204" pitchFamily="34" charset="0"/>
                <a:cs typeface="Times New Roman" panose="02020603050405020304" pitchFamily="18" charset="0"/>
              </a:rPr>
              <a:t>The scheme will not support the running of campaigns to support political activities, or to lobby for or against particular pieces of legislation</a:t>
            </a:r>
          </a:p>
          <a:p>
            <a:pPr>
              <a:lnSpc>
                <a:spcPct val="115000"/>
              </a:lnSpc>
              <a:buClr>
                <a:srgbClr val="003479"/>
              </a:buClr>
            </a:pPr>
            <a:r>
              <a:rPr lang="en-GB" sz="1600" dirty="0">
                <a:latin typeface="Trebuchet MS" panose="020B0603020202020204" pitchFamily="34" charset="0"/>
                <a:ea typeface="Calibri" panose="020F0502020204030204" pitchFamily="34" charset="0"/>
                <a:cs typeface="Times New Roman" panose="02020603050405020304" pitchFamily="18" charset="0"/>
              </a:rPr>
              <a:t>Capital costs</a:t>
            </a:r>
          </a:p>
          <a:p>
            <a:pPr>
              <a:lnSpc>
                <a:spcPct val="115000"/>
              </a:lnSpc>
              <a:buClr>
                <a:srgbClr val="003479"/>
              </a:buClr>
            </a:pPr>
            <a:r>
              <a:rPr lang="en-GB" sz="1600" dirty="0">
                <a:latin typeface="Trebuchet MS" panose="020B0603020202020204" pitchFamily="34" charset="0"/>
                <a:ea typeface="Calibri" panose="020F0502020204030204" pitchFamily="34" charset="0"/>
                <a:cs typeface="Times New Roman" panose="02020603050405020304" pitchFamily="18" charset="0"/>
              </a:rPr>
              <a:t>Purchase of equipment</a:t>
            </a:r>
          </a:p>
          <a:p>
            <a:pPr>
              <a:lnSpc>
                <a:spcPct val="115000"/>
              </a:lnSpc>
              <a:buClr>
                <a:srgbClr val="003479"/>
              </a:buClr>
            </a:pPr>
            <a:r>
              <a:rPr lang="en-GB" sz="1600" dirty="0">
                <a:latin typeface="Trebuchet MS" panose="020B0603020202020204" pitchFamily="34" charset="0"/>
                <a:ea typeface="Calibri" panose="020F0502020204030204" pitchFamily="34" charset="0"/>
                <a:cs typeface="Times New Roman" panose="02020603050405020304" pitchFamily="18" charset="0"/>
              </a:rPr>
              <a:t>100% of costs (availability of match funding must be demonstrated)</a:t>
            </a:r>
          </a:p>
          <a:p>
            <a:pPr>
              <a:lnSpc>
                <a:spcPct val="115000"/>
              </a:lnSpc>
              <a:buClr>
                <a:srgbClr val="003479"/>
              </a:buClr>
            </a:pPr>
            <a:r>
              <a:rPr lang="en-GB" sz="1600" dirty="0">
                <a:latin typeface="Trebuchet MS" panose="020B0603020202020204" pitchFamily="34" charset="0"/>
                <a:ea typeface="Calibri" panose="020F0502020204030204" pitchFamily="34" charset="0"/>
              </a:rPr>
              <a:t>Project delivery costs</a:t>
            </a:r>
            <a:endParaRPr lang="en-GB" sz="1600" dirty="0">
              <a:solidFill>
                <a:schemeClr val="accent1">
                  <a:lumMod val="75000"/>
                </a:schemeClr>
              </a:solidFill>
              <a:latin typeface="Trebuchet MS" panose="020B0603020202020204" pitchFamily="34" charset="0"/>
            </a:endParaRPr>
          </a:p>
        </p:txBody>
      </p:sp>
      <p:grpSp>
        <p:nvGrpSpPr>
          <p:cNvPr id="4" name="Group 4">
            <a:extLst>
              <a:ext uri="{FF2B5EF4-FFF2-40B4-BE49-F238E27FC236}">
                <a16:creationId xmlns:a16="http://schemas.microsoft.com/office/drawing/2014/main" id="{F620FF8C-A9B8-FDCE-7825-C8A6BC9C96BC}"/>
              </a:ext>
            </a:extLst>
          </p:cNvPr>
          <p:cNvGrpSpPr/>
          <p:nvPr/>
        </p:nvGrpSpPr>
        <p:grpSpPr>
          <a:xfrm>
            <a:off x="9704717" y="78673"/>
            <a:ext cx="2377749" cy="1120399"/>
            <a:chOff x="0" y="0"/>
            <a:chExt cx="1333326" cy="701884"/>
          </a:xfrm>
        </p:grpSpPr>
        <p:sp>
          <p:nvSpPr>
            <p:cNvPr id="5" name="Freeform 5">
              <a:extLst>
                <a:ext uri="{FF2B5EF4-FFF2-40B4-BE49-F238E27FC236}">
                  <a16:creationId xmlns:a16="http://schemas.microsoft.com/office/drawing/2014/main" id="{B6B1135A-C10F-95E6-89C8-0A414EE7C015}"/>
                </a:ext>
              </a:extLst>
            </p:cNvPr>
            <p:cNvSpPr/>
            <p:nvPr/>
          </p:nvSpPr>
          <p:spPr>
            <a:xfrm>
              <a:off x="0" y="0"/>
              <a:ext cx="1333326" cy="701884"/>
            </a:xfrm>
            <a:custGeom>
              <a:avLst/>
              <a:gdLst/>
              <a:ahLst/>
              <a:cxnLst/>
              <a:rect l="l" t="t" r="r" b="b"/>
              <a:pathLst>
                <a:path w="1333326" h="701884">
                  <a:moveTo>
                    <a:pt x="0" y="0"/>
                  </a:moveTo>
                  <a:lnTo>
                    <a:pt x="1333326" y="0"/>
                  </a:lnTo>
                  <a:lnTo>
                    <a:pt x="1333326" y="701884"/>
                  </a:lnTo>
                  <a:lnTo>
                    <a:pt x="0" y="701884"/>
                  </a:lnTo>
                  <a:close/>
                </a:path>
              </a:pathLst>
            </a:custGeom>
            <a:solidFill>
              <a:srgbClr val="003479">
                <a:alpha val="74902"/>
              </a:srgbClr>
            </a:solidFill>
          </p:spPr>
          <p:txBody>
            <a:bodyPr/>
            <a:lstStyle/>
            <a:p>
              <a:endParaRPr lang="en-GB"/>
            </a:p>
          </p:txBody>
        </p:sp>
      </p:grpSp>
      <p:sp>
        <p:nvSpPr>
          <p:cNvPr id="6" name="Freeform 8">
            <a:extLst>
              <a:ext uri="{FF2B5EF4-FFF2-40B4-BE49-F238E27FC236}">
                <a16:creationId xmlns:a16="http://schemas.microsoft.com/office/drawing/2014/main" id="{E12FC586-85FA-08DA-5F0A-A170BB9586E3}"/>
              </a:ext>
            </a:extLst>
          </p:cNvPr>
          <p:cNvSpPr/>
          <p:nvPr/>
        </p:nvSpPr>
        <p:spPr>
          <a:xfrm>
            <a:off x="9885871" y="315856"/>
            <a:ext cx="2032199" cy="732296"/>
          </a:xfrm>
          <a:custGeom>
            <a:avLst/>
            <a:gdLst/>
            <a:ahLst/>
            <a:cxnLst/>
            <a:rect l="l" t="t" r="r" b="b"/>
            <a:pathLst>
              <a:path w="5016940" h="1535280">
                <a:moveTo>
                  <a:pt x="0" y="0"/>
                </a:moveTo>
                <a:lnTo>
                  <a:pt x="5016940" y="0"/>
                </a:lnTo>
                <a:lnTo>
                  <a:pt x="5016940" y="1535280"/>
                </a:lnTo>
                <a:lnTo>
                  <a:pt x="0" y="1535280"/>
                </a:lnTo>
                <a:lnTo>
                  <a:pt x="0" y="0"/>
                </a:lnTo>
                <a:close/>
              </a:path>
            </a:pathLst>
          </a:custGeom>
          <a:blipFill>
            <a:blip r:embed="rId3"/>
            <a:stretch>
              <a:fillRect/>
            </a:stretch>
          </a:blipFill>
        </p:spPr>
        <p:txBody>
          <a:bodyPr/>
          <a:lstStyle/>
          <a:p>
            <a:endParaRPr lang="en-GB"/>
          </a:p>
        </p:txBody>
      </p:sp>
      <p:pic>
        <p:nvPicPr>
          <p:cNvPr id="12" name="Picture 11" descr="A red circle with a black bag with a pound sign">
            <a:extLst>
              <a:ext uri="{FF2B5EF4-FFF2-40B4-BE49-F238E27FC236}">
                <a16:creationId xmlns:a16="http://schemas.microsoft.com/office/drawing/2014/main" id="{4C26AC7D-F557-8CF7-36A4-81F60D901CA3}"/>
              </a:ext>
            </a:extLst>
          </p:cNvPr>
          <p:cNvPicPr>
            <a:picLocks noChangeAspect="1"/>
          </p:cNvPicPr>
          <p:nvPr/>
        </p:nvPicPr>
        <p:blipFill>
          <a:blip r:embed="rId4"/>
          <a:stretch>
            <a:fillRect/>
          </a:stretch>
        </p:blipFill>
        <p:spPr>
          <a:xfrm>
            <a:off x="5778341" y="269862"/>
            <a:ext cx="1120399" cy="1120399"/>
          </a:xfrm>
          <a:prstGeom prst="rect">
            <a:avLst/>
          </a:prstGeom>
        </p:spPr>
      </p:pic>
      <p:grpSp>
        <p:nvGrpSpPr>
          <p:cNvPr id="13" name="Group 16">
            <a:extLst>
              <a:ext uri="{FF2B5EF4-FFF2-40B4-BE49-F238E27FC236}">
                <a16:creationId xmlns:a16="http://schemas.microsoft.com/office/drawing/2014/main" id="{30C1C43E-9FF7-C423-0B90-7564112316F8}"/>
              </a:ext>
            </a:extLst>
          </p:cNvPr>
          <p:cNvGrpSpPr/>
          <p:nvPr/>
        </p:nvGrpSpPr>
        <p:grpSpPr>
          <a:xfrm rot="5400000">
            <a:off x="10730193" y="5505728"/>
            <a:ext cx="221226" cy="2483319"/>
            <a:chOff x="0" y="0"/>
            <a:chExt cx="152400" cy="1710731"/>
          </a:xfrm>
        </p:grpSpPr>
        <p:sp>
          <p:nvSpPr>
            <p:cNvPr id="14" name="Freeform 17">
              <a:extLst>
                <a:ext uri="{FF2B5EF4-FFF2-40B4-BE49-F238E27FC236}">
                  <a16:creationId xmlns:a16="http://schemas.microsoft.com/office/drawing/2014/main" id="{F86B997F-A188-912D-6653-E1BD3D66D64E}"/>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15" name="Group 14">
            <a:extLst>
              <a:ext uri="{FF2B5EF4-FFF2-40B4-BE49-F238E27FC236}">
                <a16:creationId xmlns:a16="http://schemas.microsoft.com/office/drawing/2014/main" id="{89E0900B-1D1F-BD73-C896-52E2D34808AC}"/>
              </a:ext>
            </a:extLst>
          </p:cNvPr>
          <p:cNvGrpSpPr/>
          <p:nvPr/>
        </p:nvGrpSpPr>
        <p:grpSpPr>
          <a:xfrm>
            <a:off x="11971853" y="4374681"/>
            <a:ext cx="221226" cy="2483319"/>
            <a:chOff x="0" y="0"/>
            <a:chExt cx="152400" cy="1710731"/>
          </a:xfrm>
        </p:grpSpPr>
        <p:sp>
          <p:nvSpPr>
            <p:cNvPr id="16" name="Freeform 15">
              <a:extLst>
                <a:ext uri="{FF2B5EF4-FFF2-40B4-BE49-F238E27FC236}">
                  <a16:creationId xmlns:a16="http://schemas.microsoft.com/office/drawing/2014/main" id="{D14C9CEB-0759-8EE1-645E-6677B9E69612}"/>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spTree>
    <p:extLst>
      <p:ext uri="{BB962C8B-B14F-4D97-AF65-F5344CB8AC3E}">
        <p14:creationId xmlns:p14="http://schemas.microsoft.com/office/powerpoint/2010/main" val="42063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831011"/>
          </a:xfrm>
        </p:spPr>
        <p:txBody>
          <a:bodyPr/>
          <a:lstStyle/>
          <a:p>
            <a:r>
              <a:rPr lang="en-GB" b="1" dirty="0">
                <a:solidFill>
                  <a:srgbClr val="003479"/>
                </a:solidFill>
              </a:rPr>
              <a:t>Assessment process</a:t>
            </a:r>
          </a:p>
        </p:txBody>
      </p:sp>
      <p:sp>
        <p:nvSpPr>
          <p:cNvPr id="3" name="Content Placeholder 2"/>
          <p:cNvSpPr>
            <a:spLocks noGrp="1"/>
          </p:cNvSpPr>
          <p:nvPr>
            <p:ph idx="1"/>
          </p:nvPr>
        </p:nvSpPr>
        <p:spPr>
          <a:xfrm>
            <a:off x="677334" y="1695450"/>
            <a:ext cx="8596668" cy="4670843"/>
          </a:xfrm>
        </p:spPr>
        <p:txBody>
          <a:bodyPr>
            <a:noAutofit/>
          </a:bodyPr>
          <a:lstStyle/>
          <a:p>
            <a:pPr marL="0" indent="0">
              <a:buNone/>
            </a:pPr>
            <a:r>
              <a:rPr lang="en-GB" sz="2000" dirty="0">
                <a:solidFill>
                  <a:srgbClr val="003479"/>
                </a:solidFill>
              </a:rPr>
              <a:t>Three elements that will be considered:</a:t>
            </a:r>
          </a:p>
          <a:p>
            <a:pPr>
              <a:buClr>
                <a:srgbClr val="003479"/>
              </a:buClr>
              <a:buFont typeface="+mj-lt"/>
              <a:buAutoNum type="arabicPeriod"/>
            </a:pPr>
            <a:r>
              <a:rPr lang="en-GB" sz="2000" dirty="0">
                <a:solidFill>
                  <a:schemeClr val="tx1">
                    <a:lumMod val="65000"/>
                    <a:lumOff val="35000"/>
                  </a:schemeClr>
                </a:solidFill>
              </a:rPr>
              <a:t>Assessment of the application and materials presented</a:t>
            </a:r>
          </a:p>
          <a:p>
            <a:pPr>
              <a:buClr>
                <a:srgbClr val="003479"/>
              </a:buClr>
              <a:buFont typeface="+mj-lt"/>
              <a:buAutoNum type="arabicPeriod"/>
            </a:pPr>
            <a:r>
              <a:rPr lang="en-GB" sz="2000" dirty="0">
                <a:solidFill>
                  <a:schemeClr val="tx1">
                    <a:lumMod val="65000"/>
                    <a:lumOff val="35000"/>
                  </a:schemeClr>
                </a:solidFill>
              </a:rPr>
              <a:t>Financial analysis and scrutiny</a:t>
            </a:r>
          </a:p>
          <a:p>
            <a:pPr>
              <a:buClr>
                <a:srgbClr val="003479"/>
              </a:buClr>
              <a:buFont typeface="+mj-lt"/>
              <a:buAutoNum type="arabicPeriod"/>
            </a:pPr>
            <a:r>
              <a:rPr lang="en-GB" sz="2000" dirty="0">
                <a:solidFill>
                  <a:schemeClr val="tx1">
                    <a:lumMod val="65000"/>
                    <a:lumOff val="35000"/>
                  </a:schemeClr>
                </a:solidFill>
              </a:rPr>
              <a:t>Any significant findings from review (for groups currently in receipt of core funding)</a:t>
            </a:r>
          </a:p>
          <a:p>
            <a:pPr marL="0" indent="0">
              <a:buNone/>
            </a:pPr>
            <a:endParaRPr lang="en-GB" sz="2000" dirty="0">
              <a:solidFill>
                <a:schemeClr val="accent1">
                  <a:lumMod val="75000"/>
                </a:schemeClr>
              </a:solidFill>
            </a:endParaRPr>
          </a:p>
          <a:p>
            <a:pPr marL="0" indent="0">
              <a:buNone/>
            </a:pPr>
            <a:r>
              <a:rPr lang="en-GB" sz="2000" dirty="0">
                <a:solidFill>
                  <a:srgbClr val="003479"/>
                </a:solidFill>
              </a:rPr>
              <a:t>Assessment is scored using the following guidelines:</a:t>
            </a:r>
          </a:p>
          <a:p>
            <a:pPr marL="0" indent="0">
              <a:buNone/>
            </a:pPr>
            <a:r>
              <a:rPr lang="en-GB" sz="2000" dirty="0">
                <a:solidFill>
                  <a:schemeClr val="tx1">
                    <a:lumMod val="65000"/>
                    <a:lumOff val="35000"/>
                  </a:schemeClr>
                </a:solidFill>
              </a:rPr>
              <a:t>Methodology/ Outcomes					60%</a:t>
            </a:r>
          </a:p>
          <a:p>
            <a:pPr marL="0" indent="0">
              <a:buNone/>
            </a:pPr>
            <a:r>
              <a:rPr lang="en-GB" sz="2000" dirty="0">
                <a:solidFill>
                  <a:schemeClr val="tx1">
                    <a:lumMod val="65000"/>
                    <a:lumOff val="35000"/>
                  </a:schemeClr>
                </a:solidFill>
              </a:rPr>
              <a:t>Value for Money								20%</a:t>
            </a:r>
          </a:p>
          <a:p>
            <a:pPr marL="0" indent="0">
              <a:buNone/>
            </a:pPr>
            <a:r>
              <a:rPr lang="en-GB" sz="2000" dirty="0">
                <a:solidFill>
                  <a:schemeClr val="tx1">
                    <a:lumMod val="65000"/>
                    <a:lumOff val="35000"/>
                  </a:schemeClr>
                </a:solidFill>
              </a:rPr>
              <a:t>Organisational experience/ track record	10%</a:t>
            </a:r>
          </a:p>
          <a:p>
            <a:pPr marL="0" indent="0">
              <a:buNone/>
            </a:pPr>
            <a:r>
              <a:rPr lang="en-GB" sz="2000" dirty="0">
                <a:solidFill>
                  <a:schemeClr val="tx1">
                    <a:lumMod val="65000"/>
                    <a:lumOff val="35000"/>
                  </a:schemeClr>
                </a:solidFill>
              </a:rPr>
              <a:t>Governance/ financial arrangements		10%</a:t>
            </a:r>
          </a:p>
          <a:p>
            <a:pPr marL="0" indent="0">
              <a:buNone/>
            </a:pPr>
            <a:endParaRPr lang="en-GB" sz="2000" dirty="0">
              <a:solidFill>
                <a:schemeClr val="accent1">
                  <a:lumMod val="75000"/>
                </a:schemeClr>
              </a:solidFill>
            </a:endParaRPr>
          </a:p>
        </p:txBody>
      </p:sp>
      <p:grpSp>
        <p:nvGrpSpPr>
          <p:cNvPr id="4" name="Group 4">
            <a:extLst>
              <a:ext uri="{FF2B5EF4-FFF2-40B4-BE49-F238E27FC236}">
                <a16:creationId xmlns:a16="http://schemas.microsoft.com/office/drawing/2014/main" id="{B0ACAFE3-2AC6-EFDA-1834-05B1718DBC57}"/>
              </a:ext>
            </a:extLst>
          </p:cNvPr>
          <p:cNvGrpSpPr/>
          <p:nvPr/>
        </p:nvGrpSpPr>
        <p:grpSpPr>
          <a:xfrm>
            <a:off x="9704717" y="78673"/>
            <a:ext cx="2377749" cy="1120399"/>
            <a:chOff x="0" y="0"/>
            <a:chExt cx="1333326" cy="701884"/>
          </a:xfrm>
        </p:grpSpPr>
        <p:sp>
          <p:nvSpPr>
            <p:cNvPr id="5" name="Freeform 5">
              <a:extLst>
                <a:ext uri="{FF2B5EF4-FFF2-40B4-BE49-F238E27FC236}">
                  <a16:creationId xmlns:a16="http://schemas.microsoft.com/office/drawing/2014/main" id="{C19A340C-BB90-933D-4FF3-CAF1884C873B}"/>
                </a:ext>
              </a:extLst>
            </p:cNvPr>
            <p:cNvSpPr/>
            <p:nvPr/>
          </p:nvSpPr>
          <p:spPr>
            <a:xfrm>
              <a:off x="0" y="0"/>
              <a:ext cx="1333326" cy="701884"/>
            </a:xfrm>
            <a:custGeom>
              <a:avLst/>
              <a:gdLst/>
              <a:ahLst/>
              <a:cxnLst/>
              <a:rect l="l" t="t" r="r" b="b"/>
              <a:pathLst>
                <a:path w="1333326" h="701884">
                  <a:moveTo>
                    <a:pt x="0" y="0"/>
                  </a:moveTo>
                  <a:lnTo>
                    <a:pt x="1333326" y="0"/>
                  </a:lnTo>
                  <a:lnTo>
                    <a:pt x="1333326" y="701884"/>
                  </a:lnTo>
                  <a:lnTo>
                    <a:pt x="0" y="701884"/>
                  </a:lnTo>
                  <a:close/>
                </a:path>
              </a:pathLst>
            </a:custGeom>
            <a:solidFill>
              <a:srgbClr val="003479">
                <a:alpha val="74902"/>
              </a:srgbClr>
            </a:solidFill>
          </p:spPr>
          <p:txBody>
            <a:bodyPr/>
            <a:lstStyle/>
            <a:p>
              <a:endParaRPr lang="en-GB"/>
            </a:p>
          </p:txBody>
        </p:sp>
      </p:grpSp>
      <p:sp>
        <p:nvSpPr>
          <p:cNvPr id="6" name="Freeform 8">
            <a:extLst>
              <a:ext uri="{FF2B5EF4-FFF2-40B4-BE49-F238E27FC236}">
                <a16:creationId xmlns:a16="http://schemas.microsoft.com/office/drawing/2014/main" id="{E7FE74AF-DA21-F297-6976-C3D6E756311E}"/>
              </a:ext>
            </a:extLst>
          </p:cNvPr>
          <p:cNvSpPr/>
          <p:nvPr/>
        </p:nvSpPr>
        <p:spPr>
          <a:xfrm>
            <a:off x="9885871" y="315856"/>
            <a:ext cx="2032199" cy="732296"/>
          </a:xfrm>
          <a:custGeom>
            <a:avLst/>
            <a:gdLst/>
            <a:ahLst/>
            <a:cxnLst/>
            <a:rect l="l" t="t" r="r" b="b"/>
            <a:pathLst>
              <a:path w="5016940" h="1535280">
                <a:moveTo>
                  <a:pt x="0" y="0"/>
                </a:moveTo>
                <a:lnTo>
                  <a:pt x="5016940" y="0"/>
                </a:lnTo>
                <a:lnTo>
                  <a:pt x="5016940" y="1535280"/>
                </a:lnTo>
                <a:lnTo>
                  <a:pt x="0" y="1535280"/>
                </a:lnTo>
                <a:lnTo>
                  <a:pt x="0" y="0"/>
                </a:lnTo>
                <a:close/>
              </a:path>
            </a:pathLst>
          </a:custGeom>
          <a:blipFill>
            <a:blip r:embed="rId3"/>
            <a:stretch>
              <a:fillRect/>
            </a:stretch>
          </a:blipFill>
        </p:spPr>
        <p:txBody>
          <a:bodyPr/>
          <a:lstStyle/>
          <a:p>
            <a:endParaRPr lang="en-GB"/>
          </a:p>
        </p:txBody>
      </p:sp>
      <p:pic>
        <p:nvPicPr>
          <p:cNvPr id="12" name="Picture 11" descr="A blue clipboard with black text">
            <a:extLst>
              <a:ext uri="{FF2B5EF4-FFF2-40B4-BE49-F238E27FC236}">
                <a16:creationId xmlns:a16="http://schemas.microsoft.com/office/drawing/2014/main" id="{F6EDBF57-E5C1-8028-B5FE-C1601652E678}"/>
              </a:ext>
            </a:extLst>
          </p:cNvPr>
          <p:cNvPicPr>
            <a:picLocks noChangeAspect="1"/>
          </p:cNvPicPr>
          <p:nvPr/>
        </p:nvPicPr>
        <p:blipFill>
          <a:blip r:embed="rId4"/>
          <a:stretch>
            <a:fillRect/>
          </a:stretch>
        </p:blipFill>
        <p:spPr>
          <a:xfrm>
            <a:off x="7082539" y="3861501"/>
            <a:ext cx="2504792" cy="2504792"/>
          </a:xfrm>
          <a:prstGeom prst="rect">
            <a:avLst/>
          </a:prstGeom>
        </p:spPr>
      </p:pic>
      <p:grpSp>
        <p:nvGrpSpPr>
          <p:cNvPr id="13" name="Group 16">
            <a:extLst>
              <a:ext uri="{FF2B5EF4-FFF2-40B4-BE49-F238E27FC236}">
                <a16:creationId xmlns:a16="http://schemas.microsoft.com/office/drawing/2014/main" id="{03F4FF7C-3EDD-D50A-DF3D-8B20A532AEC4}"/>
              </a:ext>
            </a:extLst>
          </p:cNvPr>
          <p:cNvGrpSpPr/>
          <p:nvPr/>
        </p:nvGrpSpPr>
        <p:grpSpPr>
          <a:xfrm rot="5400000">
            <a:off x="10730193" y="5505728"/>
            <a:ext cx="221226" cy="2483319"/>
            <a:chOff x="0" y="0"/>
            <a:chExt cx="152400" cy="1710731"/>
          </a:xfrm>
        </p:grpSpPr>
        <p:sp>
          <p:nvSpPr>
            <p:cNvPr id="14" name="Freeform 17">
              <a:extLst>
                <a:ext uri="{FF2B5EF4-FFF2-40B4-BE49-F238E27FC236}">
                  <a16:creationId xmlns:a16="http://schemas.microsoft.com/office/drawing/2014/main" id="{2A9AB065-46F8-B687-19C1-967CFEBF0091}"/>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15" name="Group 14">
            <a:extLst>
              <a:ext uri="{FF2B5EF4-FFF2-40B4-BE49-F238E27FC236}">
                <a16:creationId xmlns:a16="http://schemas.microsoft.com/office/drawing/2014/main" id="{5F5557BD-66B5-2697-8A38-6351CF1D1E71}"/>
              </a:ext>
            </a:extLst>
          </p:cNvPr>
          <p:cNvGrpSpPr/>
          <p:nvPr/>
        </p:nvGrpSpPr>
        <p:grpSpPr>
          <a:xfrm>
            <a:off x="11971853" y="4374681"/>
            <a:ext cx="221226" cy="2483319"/>
            <a:chOff x="0" y="0"/>
            <a:chExt cx="152400" cy="1710731"/>
          </a:xfrm>
        </p:grpSpPr>
        <p:sp>
          <p:nvSpPr>
            <p:cNvPr id="16" name="Freeform 15">
              <a:extLst>
                <a:ext uri="{FF2B5EF4-FFF2-40B4-BE49-F238E27FC236}">
                  <a16:creationId xmlns:a16="http://schemas.microsoft.com/office/drawing/2014/main" id="{AC4C200C-2ECC-2DB0-E10F-95F4483325ED}"/>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spTree>
    <p:extLst>
      <p:ext uri="{BB962C8B-B14F-4D97-AF65-F5344CB8AC3E}">
        <p14:creationId xmlns:p14="http://schemas.microsoft.com/office/powerpoint/2010/main" val="187419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3479"/>
                </a:solidFill>
              </a:rPr>
              <a:t>Assessment process</a:t>
            </a:r>
          </a:p>
        </p:txBody>
      </p:sp>
      <p:grpSp>
        <p:nvGrpSpPr>
          <p:cNvPr id="4" name="Group 4">
            <a:extLst>
              <a:ext uri="{FF2B5EF4-FFF2-40B4-BE49-F238E27FC236}">
                <a16:creationId xmlns:a16="http://schemas.microsoft.com/office/drawing/2014/main" id="{EB663DA2-58FA-475F-3BBC-AA87A414E95A}"/>
              </a:ext>
            </a:extLst>
          </p:cNvPr>
          <p:cNvGrpSpPr/>
          <p:nvPr/>
        </p:nvGrpSpPr>
        <p:grpSpPr>
          <a:xfrm>
            <a:off x="9704717" y="78673"/>
            <a:ext cx="2377749" cy="1120399"/>
            <a:chOff x="0" y="0"/>
            <a:chExt cx="1333326" cy="701884"/>
          </a:xfrm>
        </p:grpSpPr>
        <p:sp>
          <p:nvSpPr>
            <p:cNvPr id="5" name="Freeform 5">
              <a:extLst>
                <a:ext uri="{FF2B5EF4-FFF2-40B4-BE49-F238E27FC236}">
                  <a16:creationId xmlns:a16="http://schemas.microsoft.com/office/drawing/2014/main" id="{86D966E0-CB68-15F8-461B-CF842FDCD515}"/>
                </a:ext>
              </a:extLst>
            </p:cNvPr>
            <p:cNvSpPr/>
            <p:nvPr/>
          </p:nvSpPr>
          <p:spPr>
            <a:xfrm>
              <a:off x="0" y="0"/>
              <a:ext cx="1333326" cy="701884"/>
            </a:xfrm>
            <a:custGeom>
              <a:avLst/>
              <a:gdLst/>
              <a:ahLst/>
              <a:cxnLst/>
              <a:rect l="l" t="t" r="r" b="b"/>
              <a:pathLst>
                <a:path w="1333326" h="701884">
                  <a:moveTo>
                    <a:pt x="0" y="0"/>
                  </a:moveTo>
                  <a:lnTo>
                    <a:pt x="1333326" y="0"/>
                  </a:lnTo>
                  <a:lnTo>
                    <a:pt x="1333326" y="701884"/>
                  </a:lnTo>
                  <a:lnTo>
                    <a:pt x="0" y="701884"/>
                  </a:lnTo>
                  <a:close/>
                </a:path>
              </a:pathLst>
            </a:custGeom>
            <a:solidFill>
              <a:srgbClr val="003479">
                <a:alpha val="74902"/>
              </a:srgbClr>
            </a:solidFill>
          </p:spPr>
          <p:txBody>
            <a:bodyPr/>
            <a:lstStyle/>
            <a:p>
              <a:endParaRPr lang="en-GB"/>
            </a:p>
          </p:txBody>
        </p:sp>
      </p:grpSp>
      <p:sp>
        <p:nvSpPr>
          <p:cNvPr id="6" name="Freeform 8">
            <a:extLst>
              <a:ext uri="{FF2B5EF4-FFF2-40B4-BE49-F238E27FC236}">
                <a16:creationId xmlns:a16="http://schemas.microsoft.com/office/drawing/2014/main" id="{0A49CB40-D9EB-48D8-8A9E-5AB4A8EED3EE}"/>
              </a:ext>
            </a:extLst>
          </p:cNvPr>
          <p:cNvSpPr/>
          <p:nvPr/>
        </p:nvSpPr>
        <p:spPr>
          <a:xfrm>
            <a:off x="9885871" y="315856"/>
            <a:ext cx="2032199" cy="732296"/>
          </a:xfrm>
          <a:custGeom>
            <a:avLst/>
            <a:gdLst/>
            <a:ahLst/>
            <a:cxnLst/>
            <a:rect l="l" t="t" r="r" b="b"/>
            <a:pathLst>
              <a:path w="5016940" h="1535280">
                <a:moveTo>
                  <a:pt x="0" y="0"/>
                </a:moveTo>
                <a:lnTo>
                  <a:pt x="5016940" y="0"/>
                </a:lnTo>
                <a:lnTo>
                  <a:pt x="5016940" y="1535280"/>
                </a:lnTo>
                <a:lnTo>
                  <a:pt x="0" y="1535280"/>
                </a:lnTo>
                <a:lnTo>
                  <a:pt x="0" y="0"/>
                </a:lnTo>
                <a:close/>
              </a:path>
            </a:pathLst>
          </a:custGeom>
          <a:blipFill>
            <a:blip r:embed="rId3"/>
            <a:stretch>
              <a:fillRect/>
            </a:stretch>
          </a:blipFill>
        </p:spPr>
        <p:txBody>
          <a:bodyPr/>
          <a:lstStyle/>
          <a:p>
            <a:endParaRPr lang="en-GB"/>
          </a:p>
        </p:txBody>
      </p:sp>
      <p:grpSp>
        <p:nvGrpSpPr>
          <p:cNvPr id="11" name="Group 3">
            <a:extLst>
              <a:ext uri="{FF2B5EF4-FFF2-40B4-BE49-F238E27FC236}">
                <a16:creationId xmlns:a16="http://schemas.microsoft.com/office/drawing/2014/main" id="{06D1F5FC-A517-5985-58DF-5F31374F6A11}"/>
              </a:ext>
            </a:extLst>
          </p:cNvPr>
          <p:cNvGrpSpPr/>
          <p:nvPr/>
        </p:nvGrpSpPr>
        <p:grpSpPr>
          <a:xfrm>
            <a:off x="677335" y="1603822"/>
            <a:ext cx="9598348" cy="653156"/>
            <a:chOff x="114393" y="145632"/>
            <a:chExt cx="3852761" cy="897985"/>
          </a:xfrm>
        </p:grpSpPr>
        <p:sp>
          <p:nvSpPr>
            <p:cNvPr id="12" name="Freeform 4">
              <a:extLst>
                <a:ext uri="{FF2B5EF4-FFF2-40B4-BE49-F238E27FC236}">
                  <a16:creationId xmlns:a16="http://schemas.microsoft.com/office/drawing/2014/main" id="{905C6715-3247-4DF9-7F46-07423C9BCCB0}"/>
                </a:ext>
              </a:extLst>
            </p:cNvPr>
            <p:cNvSpPr/>
            <p:nvPr/>
          </p:nvSpPr>
          <p:spPr>
            <a:xfrm>
              <a:off x="114393" y="145632"/>
              <a:ext cx="3852761" cy="897985"/>
            </a:xfrm>
            <a:custGeom>
              <a:avLst/>
              <a:gdLst/>
              <a:ahLst/>
              <a:cxnLst/>
              <a:rect l="l" t="t" r="r" b="b"/>
              <a:pathLst>
                <a:path w="3852761" h="897985">
                  <a:moveTo>
                    <a:pt x="0" y="0"/>
                  </a:moveTo>
                  <a:lnTo>
                    <a:pt x="3852761" y="0"/>
                  </a:lnTo>
                  <a:lnTo>
                    <a:pt x="3852761" y="897985"/>
                  </a:lnTo>
                  <a:lnTo>
                    <a:pt x="0" y="897985"/>
                  </a:lnTo>
                  <a:close/>
                </a:path>
              </a:pathLst>
            </a:custGeom>
            <a:solidFill>
              <a:srgbClr val="003479">
                <a:alpha val="74902"/>
              </a:srgbClr>
            </a:solidFill>
          </p:spPr>
          <p:txBody>
            <a:bodyPr/>
            <a:lstStyle/>
            <a:p>
              <a:endParaRPr lang="en-GB" dirty="0"/>
            </a:p>
          </p:txBody>
        </p:sp>
      </p:grpSp>
      <p:sp>
        <p:nvSpPr>
          <p:cNvPr id="15" name="Content Placeholder 2"/>
          <p:cNvSpPr>
            <a:spLocks noGrp="1"/>
          </p:cNvSpPr>
          <p:nvPr>
            <p:ph idx="1"/>
          </p:nvPr>
        </p:nvSpPr>
        <p:spPr>
          <a:xfrm>
            <a:off x="958520" y="1734903"/>
            <a:ext cx="8596312" cy="4330919"/>
          </a:xfrm>
        </p:spPr>
        <p:txBody>
          <a:bodyPr>
            <a:normAutofit lnSpcReduction="10000"/>
          </a:bodyPr>
          <a:lstStyle/>
          <a:p>
            <a:pPr marL="0" indent="0">
              <a:buNone/>
            </a:pPr>
            <a:r>
              <a:rPr lang="en-GB" sz="2000" b="1" dirty="0">
                <a:solidFill>
                  <a:schemeClr val="bg1"/>
                </a:solidFill>
              </a:rPr>
              <a:t>Methodology / Outcomes</a:t>
            </a:r>
          </a:p>
          <a:p>
            <a:pPr>
              <a:buClr>
                <a:srgbClr val="003479"/>
              </a:buClr>
            </a:pPr>
            <a:endParaRPr lang="en-GB" sz="2000" dirty="0">
              <a:solidFill>
                <a:schemeClr val="tx1"/>
              </a:solidFill>
            </a:endParaRPr>
          </a:p>
          <a:p>
            <a:pPr>
              <a:buClr>
                <a:srgbClr val="003479"/>
              </a:buClr>
            </a:pPr>
            <a:r>
              <a:rPr lang="en-GB" sz="2000" dirty="0">
                <a:solidFill>
                  <a:schemeClr val="tx1"/>
                </a:solidFill>
              </a:rPr>
              <a:t>Alignment of outcomes with strategic priorities / welcome statements</a:t>
            </a:r>
          </a:p>
          <a:p>
            <a:pPr>
              <a:buClr>
                <a:srgbClr val="003479"/>
              </a:buClr>
            </a:pPr>
            <a:r>
              <a:rPr lang="en-GB" sz="2000" dirty="0">
                <a:solidFill>
                  <a:schemeClr val="tx1"/>
                </a:solidFill>
              </a:rPr>
              <a:t>Clear evidence of need</a:t>
            </a:r>
          </a:p>
          <a:p>
            <a:pPr lvl="0">
              <a:buClr>
                <a:srgbClr val="003479"/>
              </a:buClr>
            </a:pPr>
            <a:r>
              <a:rPr lang="en-GB" sz="2000" dirty="0">
                <a:solidFill>
                  <a:schemeClr val="tx1"/>
                </a:solidFill>
              </a:rPr>
              <a:t>Fit with the programme remit and themes</a:t>
            </a:r>
          </a:p>
          <a:p>
            <a:pPr lvl="0">
              <a:buClr>
                <a:srgbClr val="003479"/>
              </a:buClr>
            </a:pPr>
            <a:r>
              <a:rPr lang="en-GB" sz="2000" dirty="0">
                <a:solidFill>
                  <a:schemeClr val="tx1"/>
                </a:solidFill>
              </a:rPr>
              <a:t>Detailed methodology and approach for carrying out the work plan with a quarter-by-quarter breakdown of the work being carried out, including details on beneficiaries and delivery partners</a:t>
            </a:r>
          </a:p>
          <a:p>
            <a:pPr lvl="0">
              <a:buClr>
                <a:srgbClr val="003479"/>
              </a:buClr>
            </a:pPr>
            <a:r>
              <a:rPr lang="en-GB" sz="2000" dirty="0">
                <a:solidFill>
                  <a:schemeClr val="tx1"/>
                </a:solidFill>
              </a:rPr>
              <a:t>Clear and measurable outcomes with indicators / progress measures</a:t>
            </a:r>
          </a:p>
          <a:p>
            <a:pPr lvl="0">
              <a:buClr>
                <a:srgbClr val="003479"/>
              </a:buClr>
            </a:pPr>
            <a:r>
              <a:rPr lang="en-GB" sz="2000" dirty="0">
                <a:solidFill>
                  <a:schemeClr val="tx1"/>
                </a:solidFill>
              </a:rPr>
              <a:t>Potential risk factors and proposed actions to mitigate against these risks</a:t>
            </a:r>
          </a:p>
        </p:txBody>
      </p:sp>
      <p:grpSp>
        <p:nvGrpSpPr>
          <p:cNvPr id="16" name="Group 16">
            <a:extLst>
              <a:ext uri="{FF2B5EF4-FFF2-40B4-BE49-F238E27FC236}">
                <a16:creationId xmlns:a16="http://schemas.microsoft.com/office/drawing/2014/main" id="{017599C5-4FBC-FD0B-7205-8169FACD0E67}"/>
              </a:ext>
            </a:extLst>
          </p:cNvPr>
          <p:cNvGrpSpPr/>
          <p:nvPr/>
        </p:nvGrpSpPr>
        <p:grpSpPr>
          <a:xfrm rot="5400000">
            <a:off x="10730193" y="5505728"/>
            <a:ext cx="221226" cy="2483319"/>
            <a:chOff x="0" y="0"/>
            <a:chExt cx="152400" cy="1710731"/>
          </a:xfrm>
        </p:grpSpPr>
        <p:sp>
          <p:nvSpPr>
            <p:cNvPr id="17" name="Freeform 17">
              <a:extLst>
                <a:ext uri="{FF2B5EF4-FFF2-40B4-BE49-F238E27FC236}">
                  <a16:creationId xmlns:a16="http://schemas.microsoft.com/office/drawing/2014/main" id="{3BFF137C-0870-9140-8A0D-B7F706772B98}"/>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grpSp>
        <p:nvGrpSpPr>
          <p:cNvPr id="18" name="Group 14">
            <a:extLst>
              <a:ext uri="{FF2B5EF4-FFF2-40B4-BE49-F238E27FC236}">
                <a16:creationId xmlns:a16="http://schemas.microsoft.com/office/drawing/2014/main" id="{F6BA6A01-44E8-68A0-9629-FB3BF98FF4EF}"/>
              </a:ext>
            </a:extLst>
          </p:cNvPr>
          <p:cNvGrpSpPr/>
          <p:nvPr/>
        </p:nvGrpSpPr>
        <p:grpSpPr>
          <a:xfrm>
            <a:off x="11971853" y="4374681"/>
            <a:ext cx="221226" cy="2483319"/>
            <a:chOff x="0" y="0"/>
            <a:chExt cx="152400" cy="1710731"/>
          </a:xfrm>
        </p:grpSpPr>
        <p:sp>
          <p:nvSpPr>
            <p:cNvPr id="19" name="Freeform 15">
              <a:extLst>
                <a:ext uri="{FF2B5EF4-FFF2-40B4-BE49-F238E27FC236}">
                  <a16:creationId xmlns:a16="http://schemas.microsoft.com/office/drawing/2014/main" id="{B49668D2-3861-CB37-DA8C-E3B4F52A0A39}"/>
                </a:ext>
              </a:extLst>
            </p:cNvPr>
            <p:cNvSpPr/>
            <p:nvPr/>
          </p:nvSpPr>
          <p:spPr>
            <a:xfrm>
              <a:off x="0" y="0"/>
              <a:ext cx="152400" cy="1710731"/>
            </a:xfrm>
            <a:custGeom>
              <a:avLst/>
              <a:gdLst/>
              <a:ahLst/>
              <a:cxnLst/>
              <a:rect l="l" t="t" r="r" b="b"/>
              <a:pathLst>
                <a:path w="152400" h="1710731">
                  <a:moveTo>
                    <a:pt x="0" y="0"/>
                  </a:moveTo>
                  <a:lnTo>
                    <a:pt x="152400" y="0"/>
                  </a:lnTo>
                  <a:lnTo>
                    <a:pt x="152400" y="1710731"/>
                  </a:lnTo>
                  <a:lnTo>
                    <a:pt x="0" y="1710731"/>
                  </a:lnTo>
                  <a:close/>
                </a:path>
              </a:pathLst>
            </a:custGeom>
            <a:solidFill>
              <a:srgbClr val="003479"/>
            </a:solidFill>
          </p:spPr>
          <p:txBody>
            <a:bodyPr/>
            <a:lstStyle/>
            <a:p>
              <a:endParaRPr lang="en-GB"/>
            </a:p>
          </p:txBody>
        </p:sp>
      </p:grpSp>
    </p:spTree>
    <p:extLst>
      <p:ext uri="{BB962C8B-B14F-4D97-AF65-F5344CB8AC3E}">
        <p14:creationId xmlns:p14="http://schemas.microsoft.com/office/powerpoint/2010/main" val="208925540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cbd864e-063d-4749-aaa5-b1a732ec7a7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5329D158BC5D4C84A544E100FA332A" ma:contentTypeVersion="13" ma:contentTypeDescription="Create a new document." ma:contentTypeScope="" ma:versionID="20447237b9aa5ae47173b5ebe4848819">
  <xsd:schema xmlns:xsd="http://www.w3.org/2001/XMLSchema" xmlns:xs="http://www.w3.org/2001/XMLSchema" xmlns:p="http://schemas.microsoft.com/office/2006/metadata/properties" xmlns:ns2="0cbd864e-063d-4749-aaa5-b1a732ec7a70" xmlns:ns3="60ca491e-4533-4772-b532-c93882463577" targetNamespace="http://schemas.microsoft.com/office/2006/metadata/properties" ma:root="true" ma:fieldsID="3d869fcb7576a4c4492a78037d787658" ns2:_="" ns3:_="">
    <xsd:import namespace="0cbd864e-063d-4749-aaa5-b1a732ec7a70"/>
    <xsd:import namespace="60ca491e-4533-4772-b532-c938824635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d864e-063d-4749-aaa5-b1a732ec7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45f4dd7-5f98-4d70-8c56-0bc13f09c8b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ca491e-4533-4772-b532-c9388246357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AEC0D3-8F58-4C49-A562-F0F4E11D46E6}">
  <ds:schemaRefs>
    <ds:schemaRef ds:uri="http://schemas.microsoft.com/office/2006/metadata/properties"/>
    <ds:schemaRef ds:uri="http://schemas.microsoft.com/office/infopath/2007/PartnerControls"/>
    <ds:schemaRef ds:uri="0cbd864e-063d-4749-aaa5-b1a732ec7a70"/>
  </ds:schemaRefs>
</ds:datastoreItem>
</file>

<file path=customXml/itemProps2.xml><?xml version="1.0" encoding="utf-8"?>
<ds:datastoreItem xmlns:ds="http://schemas.openxmlformats.org/officeDocument/2006/customXml" ds:itemID="{A50778F3-505E-476C-A217-A275D342247F}">
  <ds:schemaRefs>
    <ds:schemaRef ds:uri="http://schemas.microsoft.com/sharepoint/v3/contenttype/forms"/>
  </ds:schemaRefs>
</ds:datastoreItem>
</file>

<file path=customXml/itemProps3.xml><?xml version="1.0" encoding="utf-8"?>
<ds:datastoreItem xmlns:ds="http://schemas.openxmlformats.org/officeDocument/2006/customXml" ds:itemID="{1AA8C2B7-9851-42A7-A9BD-E41B46361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d864e-063d-4749-aaa5-b1a732ec7a70"/>
    <ds:schemaRef ds:uri="60ca491e-4533-4772-b532-c938824635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1869</TotalTime>
  <Words>1298</Words>
  <Application>Microsoft Office PowerPoint</Application>
  <PresentationFormat>Widescreen</PresentationFormat>
  <Paragraphs>169</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Helvetica World</vt:lpstr>
      <vt:lpstr>Arial</vt:lpstr>
      <vt:lpstr>Calibri</vt:lpstr>
      <vt:lpstr>Trebuchet MS</vt:lpstr>
      <vt:lpstr>Trebuchet MS (Body)</vt:lpstr>
      <vt:lpstr>Wingdings</vt:lpstr>
      <vt:lpstr>Wingdings 3</vt:lpstr>
      <vt:lpstr>Facet</vt:lpstr>
      <vt:lpstr>Welcome </vt:lpstr>
      <vt:lpstr>Introduction to the Programme</vt:lpstr>
      <vt:lpstr>Strategic Priorities for 2026-27 Core Funding    </vt:lpstr>
      <vt:lpstr>PowerPoint Presentation</vt:lpstr>
      <vt:lpstr>Checking stage (prior to assessment)</vt:lpstr>
      <vt:lpstr>What We Fund</vt:lpstr>
      <vt:lpstr>What We Do Not Fund</vt:lpstr>
      <vt:lpstr>Assessment process</vt:lpstr>
      <vt:lpstr>Assessment process</vt:lpstr>
      <vt:lpstr>Assessment process</vt:lpstr>
      <vt:lpstr>Core Funding Scheme 2026-2027</vt:lpstr>
      <vt:lpstr>Common Mistakes</vt:lpstr>
      <vt:lpstr>Key Points to Consider </vt:lpstr>
      <vt:lpstr>Submission</vt:lpstr>
      <vt:lpstr>Assessment and Decision Timeline  </vt:lpstr>
      <vt:lpstr>Contact Details:  </vt:lpstr>
      <vt:lpstr>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Paul Jordan</dc:creator>
  <cp:lastModifiedBy>Karina Pieterson</cp:lastModifiedBy>
  <cp:revision>66</cp:revision>
  <cp:lastPrinted>2019-10-02T12:51:31Z</cp:lastPrinted>
  <dcterms:created xsi:type="dcterms:W3CDTF">2017-10-11T09:29:00Z</dcterms:created>
  <dcterms:modified xsi:type="dcterms:W3CDTF">2025-09-25T13:59:59Z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0x010100915329D158BC5D4C84A544E100FA332A</vt:lpwstr>
  </property>
  <property fmtid="{D5CDD505-2E9C-101B-9397-08002B2CF9AE}" pid="3" name="Order">
    <vt:r8>520000</vt:r8>
  </property>
  <property fmtid="{D5CDD505-2E9C-101B-9397-08002B2CF9AE}" pid="4" name="MediaServiceImageTags">
    <vt:lpwstr/>
  </property>
</Properties>
</file>